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0" r:id="rId2"/>
    <p:sldMasterId id="2147483692" r:id="rId3"/>
    <p:sldMasterId id="2147483698" r:id="rId4"/>
    <p:sldMasterId id="2147483710" r:id="rId5"/>
  </p:sldMasterIdLst>
  <p:notesMasterIdLst>
    <p:notesMasterId r:id="rId21"/>
  </p:notesMasterIdLst>
  <p:handoutMasterIdLst>
    <p:handoutMasterId r:id="rId22"/>
  </p:handoutMasterIdLst>
  <p:sldIdLst>
    <p:sldId id="256" r:id="rId6"/>
    <p:sldId id="436" r:id="rId7"/>
    <p:sldId id="463" r:id="rId8"/>
    <p:sldId id="464" r:id="rId9"/>
    <p:sldId id="443" r:id="rId10"/>
    <p:sldId id="445" r:id="rId11"/>
    <p:sldId id="442" r:id="rId12"/>
    <p:sldId id="439" r:id="rId13"/>
    <p:sldId id="447" r:id="rId14"/>
    <p:sldId id="448" r:id="rId15"/>
    <p:sldId id="458" r:id="rId16"/>
    <p:sldId id="453" r:id="rId17"/>
    <p:sldId id="454" r:id="rId18"/>
    <p:sldId id="459" r:id="rId19"/>
    <p:sldId id="460" r:id="rId20"/>
  </p:sldIdLst>
  <p:sldSz cx="9144000" cy="6858000" type="screen4x3"/>
  <p:notesSz cx="7010400" cy="92964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F0FF"/>
    <a:srgbClr val="336699"/>
    <a:srgbClr val="EE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13" autoAdjust="0"/>
    <p:restoredTop sz="75683" autoAdjust="0"/>
  </p:normalViewPr>
  <p:slideViewPr>
    <p:cSldViewPr>
      <p:cViewPr>
        <p:scale>
          <a:sx n="81" d="100"/>
          <a:sy n="81" d="100"/>
        </p:scale>
        <p:origin x="-106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50" d="100"/>
          <a:sy n="150" d="100"/>
        </p:scale>
        <p:origin x="-72"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BF5B7BC-F8FA-5641-BA5F-9BD5AFCF9787}" type="datetimeFigureOut">
              <a:rPr lang="en-US" smtClean="0"/>
              <a:pPr/>
              <a:t>4/8/2014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C541BF7-7B92-BE4D-B47F-EACA1307F96C}" type="slidenum">
              <a:rPr lang="en-US" smtClean="0"/>
              <a:pPr/>
              <a:t>‹#›</a:t>
            </a:fld>
            <a:endParaRPr lang="en-US"/>
          </a:p>
        </p:txBody>
      </p:sp>
    </p:spTree>
    <p:extLst>
      <p:ext uri="{BB962C8B-B14F-4D97-AF65-F5344CB8AC3E}">
        <p14:creationId xmlns:p14="http://schemas.microsoft.com/office/powerpoint/2010/main" val="33103924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68918DB-0885-499A-A96B-B97B2C8CDDD9}" type="datetimeFigureOut">
              <a:rPr lang="en-US" smtClean="0"/>
              <a:pPr/>
              <a:t>4/8/2014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3BE92BB-2BFD-4CBE-BA17-DBA99E7A0880}" type="slidenum">
              <a:rPr lang="en-US" smtClean="0"/>
              <a:pPr/>
              <a:t>‹#›</a:t>
            </a:fld>
            <a:endParaRPr lang="en-US" dirty="0"/>
          </a:p>
        </p:txBody>
      </p:sp>
    </p:spTree>
    <p:extLst>
      <p:ext uri="{BB962C8B-B14F-4D97-AF65-F5344CB8AC3E}">
        <p14:creationId xmlns:p14="http://schemas.microsoft.com/office/powerpoint/2010/main" val="24101488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BE92BB-2BFD-4CBE-BA17-DBA99E7A0880}" type="slidenum">
              <a:rPr lang="en-US" smtClean="0"/>
              <a:pPr/>
              <a:t>1</a:t>
            </a:fld>
            <a:endParaRPr lang="en-US" dirty="0"/>
          </a:p>
        </p:txBody>
      </p:sp>
    </p:spTree>
    <p:extLst>
      <p:ext uri="{BB962C8B-B14F-4D97-AF65-F5344CB8AC3E}">
        <p14:creationId xmlns:p14="http://schemas.microsoft.com/office/powerpoint/2010/main" val="467965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defTabSz="931774">
              <a:defRPr/>
            </a:pPr>
            <a:endParaRPr lang="en-US" sz="900" b="1" dirty="0">
              <a:latin typeface="Arial"/>
              <a:cs typeface="Arial"/>
            </a:endParaRPr>
          </a:p>
          <a:p>
            <a:r>
              <a:rPr lang="en-US" sz="900" dirty="0">
                <a:latin typeface="Arial"/>
                <a:cs typeface="Arial"/>
              </a:rPr>
              <a:t>A school district must develop or adopt an instructional framework for effective practice (e.g., Charlotte Danielson) that is based upon research regarding effective instruction and that addresses at least planning, instructional delivery, and classroom management; and, that is aligned with the Illinois Professional Teaching Standards.</a:t>
            </a:r>
          </a:p>
          <a:p>
            <a:r>
              <a:rPr lang="en-US" sz="900" dirty="0">
                <a:latin typeface="Arial"/>
                <a:cs typeface="Arial"/>
              </a:rPr>
              <a:t>The framework shall include a description of the four rating categories to be used and how these are aligned to the required rating levels (excellent, proficient, needs improvement, unsatisfactory). </a:t>
            </a:r>
          </a:p>
          <a:p>
            <a:endParaRPr lang="en-US" sz="900" dirty="0">
              <a:latin typeface="Arial"/>
              <a:cs typeface="Arial"/>
            </a:endParaRPr>
          </a:p>
          <a:p>
            <a:r>
              <a:rPr lang="en-US" sz="900" dirty="0">
                <a:latin typeface="Arial"/>
                <a:cs typeface="Arial"/>
              </a:rPr>
              <a:t>The school district shall define the relative importance of each portion of the framework to the final teacher practice rating.</a:t>
            </a:r>
          </a:p>
          <a:p>
            <a:endParaRPr lang="en-US" sz="900" dirty="0">
              <a:latin typeface="Arial"/>
              <a:cs typeface="Arial"/>
            </a:endParaRPr>
          </a:p>
          <a:p>
            <a:r>
              <a:rPr lang="en-US" sz="900" dirty="0">
                <a:latin typeface="Arial"/>
                <a:cs typeface="Arial"/>
              </a:rPr>
              <a:t>Evidence of teaching practice must be collected through:</a:t>
            </a:r>
          </a:p>
          <a:p>
            <a:pPr lvl="1"/>
            <a:r>
              <a:rPr lang="en-US" sz="900" b="1" dirty="0">
                <a:latin typeface="Arial"/>
                <a:cs typeface="Arial"/>
              </a:rPr>
              <a:t>Formal observation(s)</a:t>
            </a:r>
            <a:r>
              <a:rPr lang="en-US" sz="900" dirty="0">
                <a:latin typeface="Arial"/>
                <a:cs typeface="Arial"/>
              </a:rPr>
              <a:t>,</a:t>
            </a:r>
            <a:r>
              <a:rPr lang="en-US" sz="900" b="1" dirty="0">
                <a:latin typeface="Arial"/>
                <a:cs typeface="Arial"/>
              </a:rPr>
              <a:t> </a:t>
            </a:r>
            <a:r>
              <a:rPr lang="en-US" sz="900" dirty="0">
                <a:latin typeface="Arial"/>
                <a:cs typeface="Arial"/>
              </a:rPr>
              <a:t>observation(s) of the teacher in his or her classroom that last(s) for a minimum of 45 minutes, a complete lesson, or an entire class period, and where evidence of the teacher’s planning, instructional delivery and classroom management skills is collected, and that is bounded by pre- and post-conferences;</a:t>
            </a:r>
          </a:p>
          <a:p>
            <a:pPr lvl="1"/>
            <a:r>
              <a:rPr lang="en-US" sz="900" b="1" dirty="0">
                <a:latin typeface="Arial"/>
                <a:cs typeface="Arial"/>
              </a:rPr>
              <a:t>Informal observation(s)</a:t>
            </a:r>
            <a:r>
              <a:rPr lang="en-US" sz="900" dirty="0">
                <a:latin typeface="Arial"/>
                <a:cs typeface="Arial"/>
              </a:rPr>
              <a:t>,</a:t>
            </a:r>
            <a:r>
              <a:rPr lang="en-US" sz="900" b="1" dirty="0">
                <a:latin typeface="Arial"/>
                <a:cs typeface="Arial"/>
              </a:rPr>
              <a:t> </a:t>
            </a:r>
            <a:r>
              <a:rPr lang="en-US" sz="900" dirty="0">
                <a:latin typeface="Arial"/>
                <a:cs typeface="Arial"/>
              </a:rPr>
              <a:t>observations that </a:t>
            </a:r>
            <a:r>
              <a:rPr lang="en-US" sz="900" dirty="0">
                <a:latin typeface="Arial"/>
                <a:ea typeface="Calibri"/>
                <a:cs typeface="Arial"/>
              </a:rPr>
              <a:t>may or may not be announced and do not include a pre-conference, but do include feedback, and that are not subject to a time requirement</a:t>
            </a:r>
            <a:endParaRPr lang="en-US" sz="900" dirty="0">
              <a:latin typeface="Arial"/>
              <a:cs typeface="Arial"/>
            </a:endParaRPr>
          </a:p>
          <a:p>
            <a:pPr lvl="1"/>
            <a:r>
              <a:rPr lang="en-US" sz="900" dirty="0">
                <a:latin typeface="Arial"/>
                <a:cs typeface="Arial"/>
              </a:rPr>
              <a:t>Consideration of additional evidence of practice as decided upon by the joint committee.</a:t>
            </a:r>
          </a:p>
          <a:p>
            <a:endParaRPr lang="en-US" sz="900" dirty="0">
              <a:latin typeface="Arial"/>
              <a:cs typeface="Arial"/>
            </a:endParaRPr>
          </a:p>
          <a:p>
            <a:r>
              <a:rPr lang="en-US" sz="900" dirty="0">
                <a:latin typeface="Arial"/>
                <a:cs typeface="Arial"/>
              </a:rPr>
              <a:t>Each formal observation shall be preceded by a conference between an evaluator and the teacher. </a:t>
            </a:r>
          </a:p>
          <a:p>
            <a:pPr lvl="1"/>
            <a:r>
              <a:rPr lang="en-US" sz="900" dirty="0">
                <a:latin typeface="Arial"/>
                <a:cs typeface="Arial"/>
              </a:rPr>
              <a:t>In advance of this conference, an evaluator and teacher shall meet to discuss the plan for the lesson and any areas on which the evaluator should focus the observation, if applicable.  </a:t>
            </a:r>
          </a:p>
          <a:p>
            <a:pPr lvl="1"/>
            <a:r>
              <a:rPr lang="en-US" sz="900" dirty="0">
                <a:latin typeface="Arial"/>
                <a:cs typeface="Arial"/>
              </a:rPr>
              <a:t>In advance of this conference, the teacher should provide a written lesson plan and/or other evidence of instructional planning that will be conducted on the day of the formal observation. </a:t>
            </a:r>
          </a:p>
          <a:p>
            <a:r>
              <a:rPr lang="en-US" sz="900" dirty="0">
                <a:latin typeface="Arial"/>
                <a:cs typeface="Arial"/>
              </a:rPr>
              <a:t>Each observation shall be followed by a conference between an evaluator and the teacher. </a:t>
            </a:r>
          </a:p>
          <a:p>
            <a:pPr lvl="1"/>
            <a:r>
              <a:rPr lang="en-US" sz="900" dirty="0">
                <a:latin typeface="Arial"/>
                <a:cs typeface="Arial"/>
              </a:rPr>
              <a:t>Following each observation, an evaluator and teacher shall discuss the teacher’s professional practice.</a:t>
            </a:r>
          </a:p>
          <a:p>
            <a:pPr lvl="1"/>
            <a:r>
              <a:rPr lang="en-US" sz="900" dirty="0">
                <a:latin typeface="Arial"/>
                <a:cs typeface="Arial"/>
              </a:rPr>
              <a:t>The teacher shall reflect upon his or her instruction and, if applicable, provide to the evaluator additional information or explanations about the presentation.  </a:t>
            </a:r>
          </a:p>
          <a:p>
            <a:pPr lvl="1"/>
            <a:r>
              <a:rPr lang="en-US" sz="900" dirty="0">
                <a:latin typeface="Arial"/>
                <a:cs typeface="Arial"/>
              </a:rPr>
              <a:t>The evaluator shall provide feedback to the teacher about his or her professional practice, including data and evidence specific to the areas of focus designated during the pre-conference.</a:t>
            </a:r>
          </a:p>
          <a:p>
            <a:endParaRPr lang="en-US" sz="900" dirty="0">
              <a:latin typeface="Arial"/>
              <a:cs typeface="Arial"/>
            </a:endParaRPr>
          </a:p>
          <a:p>
            <a:endParaRPr lang="en-US" sz="900" dirty="0">
              <a:latin typeface="Arial"/>
              <a:cs typeface="Arial"/>
            </a:endParaRPr>
          </a:p>
        </p:txBody>
      </p:sp>
      <p:sp>
        <p:nvSpPr>
          <p:cNvPr id="4" name="Slide Number Placeholder 3"/>
          <p:cNvSpPr>
            <a:spLocks noGrp="1"/>
          </p:cNvSpPr>
          <p:nvPr>
            <p:ph type="sldNum" sz="quarter" idx="10"/>
          </p:nvPr>
        </p:nvSpPr>
        <p:spPr/>
        <p:txBody>
          <a:bodyPr/>
          <a:lstStyle/>
          <a:p>
            <a:fld id="{73BE92BB-2BFD-4CBE-BA17-DBA99E7A0880}"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834961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defTabSz="931774">
              <a:defRPr/>
            </a:pPr>
            <a:endParaRPr lang="en-US" sz="900" b="1" dirty="0">
              <a:latin typeface="Arial"/>
              <a:cs typeface="Arial"/>
            </a:endParaRPr>
          </a:p>
          <a:p>
            <a:r>
              <a:rPr lang="en-US" sz="900" dirty="0">
                <a:latin typeface="Arial"/>
                <a:cs typeface="Arial"/>
              </a:rPr>
              <a:t>A school district must develop or adopt an instructional framework for effective practice (e.g., Charlotte Danielson) that is based upon research regarding effective instruction and that addresses at least planning, instructional delivery, and classroom management; and, that is aligned with the Illinois Professional Teaching Standards.</a:t>
            </a:r>
          </a:p>
          <a:p>
            <a:r>
              <a:rPr lang="en-US" sz="900" dirty="0">
                <a:latin typeface="Arial"/>
                <a:cs typeface="Arial"/>
              </a:rPr>
              <a:t>The framework shall include a description of the four rating categories to be used and how these are aligned to the required rating levels (excellent, proficient, needs improvement, unsatisfactory). </a:t>
            </a:r>
          </a:p>
          <a:p>
            <a:endParaRPr lang="en-US" sz="900" dirty="0">
              <a:latin typeface="Arial"/>
              <a:cs typeface="Arial"/>
            </a:endParaRPr>
          </a:p>
          <a:p>
            <a:r>
              <a:rPr lang="en-US" sz="900" dirty="0">
                <a:latin typeface="Arial"/>
                <a:cs typeface="Arial"/>
              </a:rPr>
              <a:t>The school district shall define the relative importance of each portion of the framework to the final teacher practice rating.</a:t>
            </a:r>
          </a:p>
          <a:p>
            <a:endParaRPr lang="en-US" sz="900" dirty="0">
              <a:latin typeface="Arial"/>
              <a:cs typeface="Arial"/>
            </a:endParaRPr>
          </a:p>
          <a:p>
            <a:r>
              <a:rPr lang="en-US" sz="900" dirty="0">
                <a:latin typeface="Arial"/>
                <a:cs typeface="Arial"/>
              </a:rPr>
              <a:t>Evidence of teaching practice must be collected through:</a:t>
            </a:r>
          </a:p>
          <a:p>
            <a:pPr lvl="1"/>
            <a:r>
              <a:rPr lang="en-US" sz="900" b="1" dirty="0">
                <a:latin typeface="Arial"/>
                <a:cs typeface="Arial"/>
              </a:rPr>
              <a:t>Formal observation(s)</a:t>
            </a:r>
            <a:r>
              <a:rPr lang="en-US" sz="900" dirty="0">
                <a:latin typeface="Arial"/>
                <a:cs typeface="Arial"/>
              </a:rPr>
              <a:t>,</a:t>
            </a:r>
            <a:r>
              <a:rPr lang="en-US" sz="900" b="1" dirty="0">
                <a:latin typeface="Arial"/>
                <a:cs typeface="Arial"/>
              </a:rPr>
              <a:t> </a:t>
            </a:r>
            <a:r>
              <a:rPr lang="en-US" sz="900" dirty="0">
                <a:latin typeface="Arial"/>
                <a:cs typeface="Arial"/>
              </a:rPr>
              <a:t>observation(s) of the teacher in his or her classroom that last(s) for a minimum of 45 minutes, a complete lesson, or an entire class period, and where evidence of the teacher’s planning, instructional delivery and classroom management skills is collected, and that is bounded by pre- and post-conferences;</a:t>
            </a:r>
          </a:p>
          <a:p>
            <a:pPr lvl="1"/>
            <a:r>
              <a:rPr lang="en-US" sz="900" b="1" dirty="0">
                <a:latin typeface="Arial"/>
                <a:cs typeface="Arial"/>
              </a:rPr>
              <a:t>Informal observation(s)</a:t>
            </a:r>
            <a:r>
              <a:rPr lang="en-US" sz="900" dirty="0">
                <a:latin typeface="Arial"/>
                <a:cs typeface="Arial"/>
              </a:rPr>
              <a:t>,</a:t>
            </a:r>
            <a:r>
              <a:rPr lang="en-US" sz="900" b="1" dirty="0">
                <a:latin typeface="Arial"/>
                <a:cs typeface="Arial"/>
              </a:rPr>
              <a:t> </a:t>
            </a:r>
            <a:r>
              <a:rPr lang="en-US" sz="900" dirty="0">
                <a:latin typeface="Arial"/>
                <a:cs typeface="Arial"/>
              </a:rPr>
              <a:t>observations that </a:t>
            </a:r>
            <a:r>
              <a:rPr lang="en-US" sz="900" dirty="0">
                <a:latin typeface="Arial"/>
                <a:ea typeface="Calibri"/>
                <a:cs typeface="Arial"/>
              </a:rPr>
              <a:t>may or may not be announced and do not include a pre-conference, but do include feedback, and that are not subject to a time requirement</a:t>
            </a:r>
            <a:endParaRPr lang="en-US" sz="900" dirty="0">
              <a:latin typeface="Arial"/>
              <a:cs typeface="Arial"/>
            </a:endParaRPr>
          </a:p>
          <a:p>
            <a:pPr lvl="1"/>
            <a:r>
              <a:rPr lang="en-US" sz="900" dirty="0">
                <a:latin typeface="Arial"/>
                <a:cs typeface="Arial"/>
              </a:rPr>
              <a:t>Consideration of additional evidence of practice as decided upon by the joint committee.</a:t>
            </a:r>
          </a:p>
          <a:p>
            <a:endParaRPr lang="en-US" sz="900" dirty="0">
              <a:latin typeface="Arial"/>
              <a:cs typeface="Arial"/>
            </a:endParaRPr>
          </a:p>
          <a:p>
            <a:r>
              <a:rPr lang="en-US" sz="900" dirty="0">
                <a:latin typeface="Arial"/>
                <a:cs typeface="Arial"/>
              </a:rPr>
              <a:t>Each formal observation shall be preceded by a conference between an evaluator and the teacher. </a:t>
            </a:r>
          </a:p>
          <a:p>
            <a:pPr lvl="1"/>
            <a:r>
              <a:rPr lang="en-US" sz="900" dirty="0">
                <a:latin typeface="Arial"/>
                <a:cs typeface="Arial"/>
              </a:rPr>
              <a:t>In advance of this conference, an evaluator and teacher shall meet to discuss the plan for the lesson and any areas on which the evaluator should focus the observation, if applicable.  </a:t>
            </a:r>
          </a:p>
          <a:p>
            <a:pPr lvl="1"/>
            <a:r>
              <a:rPr lang="en-US" sz="900" dirty="0">
                <a:latin typeface="Arial"/>
                <a:cs typeface="Arial"/>
              </a:rPr>
              <a:t>In advance of this conference, the teacher should provide a written lesson plan and/or other evidence of instructional planning that will be conducted on the day of the formal observation. </a:t>
            </a:r>
          </a:p>
          <a:p>
            <a:r>
              <a:rPr lang="en-US" sz="900" dirty="0">
                <a:latin typeface="Arial"/>
                <a:cs typeface="Arial"/>
              </a:rPr>
              <a:t>Each observation shall be followed by a conference between an evaluator and the teacher. </a:t>
            </a:r>
          </a:p>
          <a:p>
            <a:pPr lvl="1"/>
            <a:r>
              <a:rPr lang="en-US" sz="900" dirty="0">
                <a:latin typeface="Arial"/>
                <a:cs typeface="Arial"/>
              </a:rPr>
              <a:t>Following each observation, an evaluator and teacher shall discuss the teacher’s professional practice.</a:t>
            </a:r>
          </a:p>
          <a:p>
            <a:pPr lvl="1"/>
            <a:r>
              <a:rPr lang="en-US" sz="900" dirty="0">
                <a:latin typeface="Arial"/>
                <a:cs typeface="Arial"/>
              </a:rPr>
              <a:t>The teacher shall reflect upon his or her instruction and, if applicable, provide to the evaluator additional information or explanations about the presentation.  </a:t>
            </a:r>
          </a:p>
          <a:p>
            <a:pPr lvl="1"/>
            <a:r>
              <a:rPr lang="en-US" sz="900" dirty="0">
                <a:latin typeface="Arial"/>
                <a:cs typeface="Arial"/>
              </a:rPr>
              <a:t>The evaluator shall provide feedback to the teacher about his or her professional practice, including data and evidence specific to the areas of focus designated during the pre-conference.</a:t>
            </a:r>
          </a:p>
          <a:p>
            <a:endParaRPr lang="en-US" sz="900" dirty="0">
              <a:latin typeface="Arial"/>
              <a:cs typeface="Arial"/>
            </a:endParaRPr>
          </a:p>
          <a:p>
            <a:endParaRPr lang="en-US" sz="900" dirty="0">
              <a:latin typeface="Arial"/>
              <a:cs typeface="Arial"/>
            </a:endParaRPr>
          </a:p>
        </p:txBody>
      </p:sp>
      <p:sp>
        <p:nvSpPr>
          <p:cNvPr id="4" name="Slide Number Placeholder 3"/>
          <p:cNvSpPr>
            <a:spLocks noGrp="1"/>
          </p:cNvSpPr>
          <p:nvPr>
            <p:ph type="sldNum" sz="quarter" idx="10"/>
          </p:nvPr>
        </p:nvSpPr>
        <p:spPr/>
        <p:txBody>
          <a:bodyPr/>
          <a:lstStyle/>
          <a:p>
            <a:fld id="{73BE92BB-2BFD-4CBE-BA17-DBA99E7A0880}"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3398645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BE92BB-2BFD-4CBE-BA17-DBA99E7A0880}"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950453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914400" y="1524000"/>
            <a:ext cx="7623175" cy="1752600"/>
          </a:xfrm>
        </p:spPr>
        <p:txBody>
          <a:bodyPr anchor="ctr" anchorCtr="0"/>
          <a:lstStyle>
            <a:lvl1pPr algn="ctr">
              <a:defRPr sz="3200"/>
            </a:lvl1pPr>
          </a:lstStyle>
          <a:p>
            <a:r>
              <a:rPr lang="en-US" altLang="en-US" dirty="0" smtClean="0"/>
              <a:t>Click to edit Master title style</a:t>
            </a:r>
            <a:endParaRPr lang="en-US" altLang="en-US" dirty="0"/>
          </a:p>
        </p:txBody>
      </p:sp>
      <p:sp>
        <p:nvSpPr>
          <p:cNvPr id="220163" name="Rectangle 3"/>
          <p:cNvSpPr>
            <a:spLocks noGrp="1" noChangeArrowheads="1"/>
          </p:cNvSpPr>
          <p:nvPr>
            <p:ph type="subTitle" idx="1"/>
          </p:nvPr>
        </p:nvSpPr>
        <p:spPr>
          <a:xfrm>
            <a:off x="914400" y="3733800"/>
            <a:ext cx="7620000" cy="1066800"/>
          </a:xfrm>
        </p:spPr>
        <p:txBody>
          <a:bodyPr/>
          <a:lstStyle>
            <a:lvl1pPr marL="0" indent="0" algn="ctr">
              <a:buFont typeface="Wingdings" pitchFamily="2" charset="2"/>
              <a:buNone/>
              <a:defRPr sz="1600"/>
            </a:lvl1pPr>
          </a:lstStyle>
          <a:p>
            <a:r>
              <a:rPr lang="en-US" altLang="en-US" dirty="0" smtClean="0"/>
              <a:t>Click to edit Master subtitle style</a:t>
            </a:r>
            <a:endParaRPr lang="en-US" altLang="en-US" dirty="0"/>
          </a:p>
        </p:txBody>
      </p:sp>
      <p:sp>
        <p:nvSpPr>
          <p:cNvPr id="220168" name="Line 8"/>
          <p:cNvSpPr>
            <a:spLocks noChangeShapeType="1"/>
          </p:cNvSpPr>
          <p:nvPr/>
        </p:nvSpPr>
        <p:spPr bwMode="auto">
          <a:xfrm>
            <a:off x="914400" y="3505200"/>
            <a:ext cx="7620000" cy="0"/>
          </a:xfrm>
          <a:prstGeom prst="line">
            <a:avLst/>
          </a:prstGeom>
          <a:noFill/>
          <a:ln w="19050">
            <a:solidFill>
              <a:schemeClr val="accent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4" name="Slide Number Placeholder 3"/>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139729379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914400" y="1524000"/>
            <a:ext cx="7623175" cy="1752600"/>
          </a:xfrm>
        </p:spPr>
        <p:txBody>
          <a:bodyPr anchor="ctr" anchorCtr="0"/>
          <a:lstStyle>
            <a:lvl1pPr algn="ctr">
              <a:defRPr sz="3200"/>
            </a:lvl1pPr>
          </a:lstStyle>
          <a:p>
            <a:r>
              <a:rPr lang="en-US" altLang="en-US" dirty="0" smtClean="0"/>
              <a:t>Click to edit Master title style</a:t>
            </a:r>
            <a:endParaRPr lang="en-US" altLang="en-US" dirty="0"/>
          </a:p>
        </p:txBody>
      </p:sp>
      <p:sp>
        <p:nvSpPr>
          <p:cNvPr id="220163" name="Rectangle 3"/>
          <p:cNvSpPr>
            <a:spLocks noGrp="1" noChangeArrowheads="1"/>
          </p:cNvSpPr>
          <p:nvPr>
            <p:ph type="subTitle" idx="1"/>
          </p:nvPr>
        </p:nvSpPr>
        <p:spPr>
          <a:xfrm>
            <a:off x="914400" y="3733800"/>
            <a:ext cx="7620000" cy="1066800"/>
          </a:xfrm>
        </p:spPr>
        <p:txBody>
          <a:bodyPr/>
          <a:lstStyle>
            <a:lvl1pPr marL="0" indent="0" algn="ctr">
              <a:buFont typeface="Wingdings" pitchFamily="2" charset="2"/>
              <a:buNone/>
              <a:defRPr sz="1600"/>
            </a:lvl1pPr>
          </a:lstStyle>
          <a:p>
            <a:r>
              <a:rPr lang="en-US" altLang="en-US" dirty="0" smtClean="0"/>
              <a:t>Click to edit Master subtitle style</a:t>
            </a:r>
            <a:endParaRPr lang="en-US" altLang="en-US" dirty="0"/>
          </a:p>
        </p:txBody>
      </p:sp>
      <p:sp>
        <p:nvSpPr>
          <p:cNvPr id="220168" name="Line 8"/>
          <p:cNvSpPr>
            <a:spLocks noChangeShapeType="1"/>
          </p:cNvSpPr>
          <p:nvPr/>
        </p:nvSpPr>
        <p:spPr bwMode="auto">
          <a:xfrm>
            <a:off x="914400" y="3505200"/>
            <a:ext cx="7620000" cy="0"/>
          </a:xfrm>
          <a:prstGeom prst="line">
            <a:avLst/>
          </a:prstGeom>
          <a:noFill/>
          <a:ln w="19050">
            <a:solidFill>
              <a:schemeClr val="accent1"/>
            </a:solidFill>
            <a:round/>
            <a:headEnd/>
            <a:tailEnd/>
          </a:ln>
          <a:effectLst/>
        </p:spPr>
        <p:txBody>
          <a:bodyPr/>
          <a:lstStyle/>
          <a:p>
            <a:endParaRPr lang="en-US">
              <a:solidFill>
                <a:prstClr val="black"/>
              </a:solidFill>
            </a:endParaRPr>
          </a:p>
        </p:txBody>
      </p:sp>
    </p:spTree>
    <p:extLst>
      <p:ext uri="{BB962C8B-B14F-4D97-AF65-F5344CB8AC3E}">
        <p14:creationId xmlns:p14="http://schemas.microsoft.com/office/powerpoint/2010/main" val="320011221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bwMode="auto">
          <a:xfrm>
            <a:off x="7848600" y="0"/>
            <a:ext cx="1295400" cy="11430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mtClean="0">
              <a:solidFill>
                <a:prstClr val="black"/>
              </a:solidFill>
            </a:endParaRPr>
          </a:p>
        </p:txBody>
      </p:sp>
      <p:sp>
        <p:nvSpPr>
          <p:cNvPr id="2" name="Title 1"/>
          <p:cNvSpPr>
            <a:spLocks noGrp="1"/>
          </p:cNvSpPr>
          <p:nvPr>
            <p:ph type="title"/>
          </p:nvPr>
        </p:nvSpPr>
        <p:spPr>
          <a:xfrm>
            <a:off x="0" y="0"/>
            <a:ext cx="8077200" cy="1139825"/>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6" name="Slide Number Placeholder 5"/>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pic>
        <p:nvPicPr>
          <p:cNvPr id="8" name="Picture 7" descr="illinois.png"/>
          <p:cNvPicPr>
            <a:picLocks noChangeAspect="1"/>
          </p:cNvPicPr>
          <p:nvPr userDrawn="1"/>
        </p:nvPicPr>
        <p:blipFill>
          <a:blip r:embed="rId2" cstate="print">
            <a:alphaModFix amt="49000"/>
          </a:blip>
          <a:stretch>
            <a:fillRect/>
          </a:stretch>
        </p:blipFill>
        <p:spPr>
          <a:xfrm>
            <a:off x="8382000" y="152400"/>
            <a:ext cx="515027" cy="914400"/>
          </a:xfrm>
          <a:prstGeom prst="rect">
            <a:avLst/>
          </a:prstGeom>
        </p:spPr>
      </p:pic>
    </p:spTree>
    <p:extLst>
      <p:ext uri="{BB962C8B-B14F-4D97-AF65-F5344CB8AC3E}">
        <p14:creationId xmlns:p14="http://schemas.microsoft.com/office/powerpoint/2010/main" val="17024508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7" name="Slide Number Placeholder 6"/>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111077481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194322042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4" name="Slide Number Placeholder 3"/>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226729373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914400" y="1524000"/>
            <a:ext cx="7623175" cy="1752600"/>
          </a:xfrm>
        </p:spPr>
        <p:txBody>
          <a:bodyPr anchor="ctr" anchorCtr="0"/>
          <a:lstStyle>
            <a:lvl1pPr algn="ctr">
              <a:defRPr sz="3200"/>
            </a:lvl1pPr>
          </a:lstStyle>
          <a:p>
            <a:r>
              <a:rPr lang="en-US" altLang="en-US" dirty="0" smtClean="0"/>
              <a:t>Click to edit Master title style</a:t>
            </a:r>
            <a:endParaRPr lang="en-US" altLang="en-US" dirty="0"/>
          </a:p>
        </p:txBody>
      </p:sp>
      <p:sp>
        <p:nvSpPr>
          <p:cNvPr id="220163" name="Rectangle 3"/>
          <p:cNvSpPr>
            <a:spLocks noGrp="1" noChangeArrowheads="1"/>
          </p:cNvSpPr>
          <p:nvPr>
            <p:ph type="subTitle" idx="1"/>
          </p:nvPr>
        </p:nvSpPr>
        <p:spPr>
          <a:xfrm>
            <a:off x="914400" y="3733800"/>
            <a:ext cx="7620000" cy="1066800"/>
          </a:xfrm>
        </p:spPr>
        <p:txBody>
          <a:bodyPr/>
          <a:lstStyle>
            <a:lvl1pPr marL="0" indent="0" algn="ctr">
              <a:buFont typeface="Wingdings" pitchFamily="2" charset="2"/>
              <a:buNone/>
              <a:defRPr sz="1600"/>
            </a:lvl1pPr>
          </a:lstStyle>
          <a:p>
            <a:r>
              <a:rPr lang="en-US" altLang="en-US" dirty="0" smtClean="0"/>
              <a:t>Click to edit Master subtitle style</a:t>
            </a:r>
            <a:endParaRPr lang="en-US" altLang="en-US" dirty="0"/>
          </a:p>
        </p:txBody>
      </p:sp>
      <p:sp>
        <p:nvSpPr>
          <p:cNvPr id="220168" name="Line 8"/>
          <p:cNvSpPr>
            <a:spLocks noChangeShapeType="1"/>
          </p:cNvSpPr>
          <p:nvPr/>
        </p:nvSpPr>
        <p:spPr bwMode="auto">
          <a:xfrm>
            <a:off x="914400" y="3505200"/>
            <a:ext cx="7620000" cy="0"/>
          </a:xfrm>
          <a:prstGeom prst="line">
            <a:avLst/>
          </a:prstGeom>
          <a:noFill/>
          <a:ln w="19050">
            <a:solidFill>
              <a:schemeClr val="accent1"/>
            </a:solidFill>
            <a:round/>
            <a:headEnd/>
            <a:tailEnd/>
          </a:ln>
          <a:effectLst/>
        </p:spPr>
        <p:txBody>
          <a:bodyPr/>
          <a:lstStyle/>
          <a:p>
            <a:endParaRPr lang="en-US">
              <a:solidFill>
                <a:prstClr val="black"/>
              </a:solidFill>
            </a:endParaRPr>
          </a:p>
        </p:txBody>
      </p:sp>
    </p:spTree>
    <p:extLst>
      <p:ext uri="{BB962C8B-B14F-4D97-AF65-F5344CB8AC3E}">
        <p14:creationId xmlns:p14="http://schemas.microsoft.com/office/powerpoint/2010/main" val="230756276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bwMode="auto">
          <a:xfrm>
            <a:off x="7848600" y="0"/>
            <a:ext cx="1295400" cy="11430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mtClean="0">
              <a:solidFill>
                <a:prstClr val="black"/>
              </a:solidFill>
            </a:endParaRPr>
          </a:p>
        </p:txBody>
      </p:sp>
      <p:sp>
        <p:nvSpPr>
          <p:cNvPr id="2" name="Title 1"/>
          <p:cNvSpPr>
            <a:spLocks noGrp="1"/>
          </p:cNvSpPr>
          <p:nvPr>
            <p:ph type="title"/>
          </p:nvPr>
        </p:nvSpPr>
        <p:spPr>
          <a:xfrm>
            <a:off x="0" y="0"/>
            <a:ext cx="8077200" cy="1139825"/>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6" name="Slide Number Placeholder 5"/>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pic>
        <p:nvPicPr>
          <p:cNvPr id="8" name="Picture 7" descr="illinois.png"/>
          <p:cNvPicPr>
            <a:picLocks noChangeAspect="1"/>
          </p:cNvPicPr>
          <p:nvPr userDrawn="1"/>
        </p:nvPicPr>
        <p:blipFill>
          <a:blip r:embed="rId2" cstate="print">
            <a:alphaModFix amt="49000"/>
          </a:blip>
          <a:stretch>
            <a:fillRect/>
          </a:stretch>
        </p:blipFill>
        <p:spPr>
          <a:xfrm>
            <a:off x="8382000" y="152400"/>
            <a:ext cx="515027" cy="914400"/>
          </a:xfrm>
          <a:prstGeom prst="rect">
            <a:avLst/>
          </a:prstGeom>
        </p:spPr>
      </p:pic>
    </p:spTree>
    <p:extLst>
      <p:ext uri="{BB962C8B-B14F-4D97-AF65-F5344CB8AC3E}">
        <p14:creationId xmlns:p14="http://schemas.microsoft.com/office/powerpoint/2010/main" val="268417464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7" name="Slide Number Placeholder 6"/>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231434127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28890194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bwMode="auto">
          <a:xfrm>
            <a:off x="7848600" y="0"/>
            <a:ext cx="1295400" cy="11430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 name="Title 1"/>
          <p:cNvSpPr>
            <a:spLocks noGrp="1"/>
          </p:cNvSpPr>
          <p:nvPr>
            <p:ph type="title"/>
          </p:nvPr>
        </p:nvSpPr>
        <p:spPr>
          <a:xfrm>
            <a:off x="0" y="0"/>
            <a:ext cx="8077200" cy="1139825"/>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fld id="{8B55F841-A29A-4D36-BCA8-B96A1351F20C}" type="datetime1">
              <a:rPr lang="en-US" smtClean="0"/>
              <a:pPr/>
              <a:t>4/8/2014</a:t>
            </a:fld>
            <a:endParaRPr lang="en-US" dirty="0"/>
          </a:p>
        </p:txBody>
      </p:sp>
      <p:sp>
        <p:nvSpPr>
          <p:cNvPr id="5" name="Footer Placeholder 4"/>
          <p:cNvSpPr>
            <a:spLocks noGrp="1"/>
          </p:cNvSpPr>
          <p:nvPr>
            <p:ph type="ftr" sz="quarter" idx="11"/>
          </p:nvPr>
        </p:nvSpPr>
        <p:spPr/>
        <p:txBody>
          <a:bodyPr/>
          <a:lstStyle>
            <a:lvl1pPr>
              <a:defRPr/>
            </a:lvl1pPr>
          </a:lstStyle>
          <a:p>
            <a:r>
              <a:rPr lang="en-US" smtClean="0"/>
              <a:t>Updated </a:t>
            </a:r>
            <a:endParaRPr lang="en-US" dirty="0"/>
          </a:p>
        </p:txBody>
      </p:sp>
      <p:sp>
        <p:nvSpPr>
          <p:cNvPr id="6" name="Slide Number Placeholder 5"/>
          <p:cNvSpPr>
            <a:spLocks noGrp="1"/>
          </p:cNvSpPr>
          <p:nvPr>
            <p:ph type="sldNum" sz="quarter" idx="12"/>
          </p:nvPr>
        </p:nvSpPr>
        <p:spPr/>
        <p:txBody>
          <a:bodyPr/>
          <a:lstStyle>
            <a:lvl1pPr>
              <a:defRPr/>
            </a:lvl1pPr>
          </a:lstStyle>
          <a:p>
            <a:fld id="{962CA2FB-8E0A-450E-816E-043F70FE6663}" type="slidenum">
              <a:rPr lang="en-US" smtClean="0"/>
              <a:pPr/>
              <a:t>‹#›</a:t>
            </a:fld>
            <a:endParaRPr lang="en-US" dirty="0"/>
          </a:p>
        </p:txBody>
      </p:sp>
      <p:pic>
        <p:nvPicPr>
          <p:cNvPr id="8" name="Picture 7" descr="illinois.png"/>
          <p:cNvPicPr>
            <a:picLocks noChangeAspect="1"/>
          </p:cNvPicPr>
          <p:nvPr userDrawn="1"/>
        </p:nvPicPr>
        <p:blipFill>
          <a:blip r:embed="rId2" cstate="print">
            <a:alphaModFix amt="49000"/>
          </a:blip>
          <a:stretch>
            <a:fillRect/>
          </a:stretch>
        </p:blipFill>
        <p:spPr>
          <a:xfrm>
            <a:off x="8382000" y="152400"/>
            <a:ext cx="515027" cy="9144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4" name="Slide Number Placeholder 3"/>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233188084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914400" y="1524000"/>
            <a:ext cx="7623175" cy="1752600"/>
          </a:xfrm>
        </p:spPr>
        <p:txBody>
          <a:bodyPr anchor="ctr" anchorCtr="0"/>
          <a:lstStyle>
            <a:lvl1pPr algn="ctr">
              <a:defRPr sz="3200"/>
            </a:lvl1pPr>
          </a:lstStyle>
          <a:p>
            <a:r>
              <a:rPr lang="en-US" altLang="en-US" dirty="0" smtClean="0"/>
              <a:t>Click to edit Master title style</a:t>
            </a:r>
            <a:endParaRPr lang="en-US" altLang="en-US" dirty="0"/>
          </a:p>
        </p:txBody>
      </p:sp>
      <p:sp>
        <p:nvSpPr>
          <p:cNvPr id="220163" name="Rectangle 3"/>
          <p:cNvSpPr>
            <a:spLocks noGrp="1" noChangeArrowheads="1"/>
          </p:cNvSpPr>
          <p:nvPr>
            <p:ph type="subTitle" idx="1"/>
          </p:nvPr>
        </p:nvSpPr>
        <p:spPr>
          <a:xfrm>
            <a:off x="914400" y="3733800"/>
            <a:ext cx="7620000" cy="1066800"/>
          </a:xfrm>
        </p:spPr>
        <p:txBody>
          <a:bodyPr/>
          <a:lstStyle>
            <a:lvl1pPr marL="0" indent="0" algn="ctr">
              <a:buFont typeface="Wingdings" pitchFamily="2" charset="2"/>
              <a:buNone/>
              <a:defRPr sz="1600"/>
            </a:lvl1pPr>
          </a:lstStyle>
          <a:p>
            <a:r>
              <a:rPr lang="en-US" altLang="en-US" dirty="0" smtClean="0"/>
              <a:t>Click to edit Master subtitle style</a:t>
            </a:r>
            <a:endParaRPr lang="en-US" altLang="en-US" dirty="0"/>
          </a:p>
        </p:txBody>
      </p:sp>
      <p:sp>
        <p:nvSpPr>
          <p:cNvPr id="220168" name="Line 8"/>
          <p:cNvSpPr>
            <a:spLocks noChangeShapeType="1"/>
          </p:cNvSpPr>
          <p:nvPr/>
        </p:nvSpPr>
        <p:spPr bwMode="auto">
          <a:xfrm>
            <a:off x="914400" y="3505200"/>
            <a:ext cx="7620000" cy="0"/>
          </a:xfrm>
          <a:prstGeom prst="line">
            <a:avLst/>
          </a:prstGeom>
          <a:noFill/>
          <a:ln w="19050">
            <a:solidFill>
              <a:schemeClr val="accent1"/>
            </a:solidFill>
            <a:round/>
            <a:headEnd/>
            <a:tailEnd/>
          </a:ln>
          <a:effectLst/>
        </p:spPr>
        <p:txBody>
          <a:bodyPr/>
          <a:lstStyle/>
          <a:p>
            <a:endParaRPr lang="en-US">
              <a:solidFill>
                <a:prstClr val="black"/>
              </a:solidFill>
            </a:endParaRPr>
          </a:p>
        </p:txBody>
      </p:sp>
    </p:spTree>
    <p:extLst>
      <p:ext uri="{BB962C8B-B14F-4D97-AF65-F5344CB8AC3E}">
        <p14:creationId xmlns:p14="http://schemas.microsoft.com/office/powerpoint/2010/main" val="103916737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bwMode="auto">
          <a:xfrm>
            <a:off x="7848600" y="0"/>
            <a:ext cx="1295400" cy="11430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mtClean="0">
              <a:solidFill>
                <a:prstClr val="black"/>
              </a:solidFill>
            </a:endParaRPr>
          </a:p>
        </p:txBody>
      </p:sp>
      <p:sp>
        <p:nvSpPr>
          <p:cNvPr id="2" name="Title 1"/>
          <p:cNvSpPr>
            <a:spLocks noGrp="1"/>
          </p:cNvSpPr>
          <p:nvPr>
            <p:ph type="title"/>
          </p:nvPr>
        </p:nvSpPr>
        <p:spPr>
          <a:xfrm>
            <a:off x="0" y="0"/>
            <a:ext cx="8077200" cy="1139825"/>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6" name="Slide Number Placeholder 5"/>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pic>
        <p:nvPicPr>
          <p:cNvPr id="8" name="Picture 7" descr="illinois.png"/>
          <p:cNvPicPr>
            <a:picLocks noChangeAspect="1"/>
          </p:cNvPicPr>
          <p:nvPr userDrawn="1"/>
        </p:nvPicPr>
        <p:blipFill>
          <a:blip r:embed="rId2" cstate="print">
            <a:alphaModFix amt="49000"/>
          </a:blip>
          <a:stretch>
            <a:fillRect/>
          </a:stretch>
        </p:blipFill>
        <p:spPr>
          <a:xfrm>
            <a:off x="8382000" y="152400"/>
            <a:ext cx="515027" cy="914400"/>
          </a:xfrm>
          <a:prstGeom prst="rect">
            <a:avLst/>
          </a:prstGeom>
        </p:spPr>
      </p:pic>
    </p:spTree>
    <p:extLst>
      <p:ext uri="{BB962C8B-B14F-4D97-AF65-F5344CB8AC3E}">
        <p14:creationId xmlns:p14="http://schemas.microsoft.com/office/powerpoint/2010/main" val="38986411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7" name="Slide Number Placeholder 6"/>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4254020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319036443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4" name="Slide Number Placeholder 3"/>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120545262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457200" y="6248400"/>
            <a:ext cx="5562600" cy="457200"/>
          </a:xfrm>
        </p:spPr>
        <p:txBody>
          <a:bodyPr/>
          <a:lstStyle>
            <a:lvl1pPr>
              <a:defRPr/>
            </a:lvl1pPr>
          </a:lstStyle>
          <a:p>
            <a:r>
              <a:rPr lang="en-US" smtClean="0"/>
              <a:t>Updated </a:t>
            </a:r>
            <a:endParaRPr lang="en-US" dirty="0"/>
          </a:p>
        </p:txBody>
      </p:sp>
      <p:sp>
        <p:nvSpPr>
          <p:cNvPr id="7" name="Slide Number Placeholder 6"/>
          <p:cNvSpPr>
            <a:spLocks noGrp="1"/>
          </p:cNvSpPr>
          <p:nvPr>
            <p:ph type="sldNum" sz="quarter" idx="12"/>
          </p:nvPr>
        </p:nvSpPr>
        <p:spPr/>
        <p:txBody>
          <a:bodyPr/>
          <a:lstStyle>
            <a:lvl1pPr>
              <a:defRPr/>
            </a:lvl1pPr>
          </a:lstStyle>
          <a:p>
            <a:fld id="{962CA2FB-8E0A-450E-816E-043F70FE6663}"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457200" y="6248400"/>
            <a:ext cx="5562600" cy="457200"/>
          </a:xfrm>
        </p:spPr>
        <p:txBody>
          <a:bodyPr/>
          <a:lstStyle>
            <a:lvl1pPr>
              <a:defRPr/>
            </a:lvl1pPr>
          </a:lstStyle>
          <a:p>
            <a:r>
              <a:rPr lang="en-US" smtClean="0"/>
              <a:t>Updated </a:t>
            </a:r>
            <a:endParaRPr lang="en-US" dirty="0"/>
          </a:p>
        </p:txBody>
      </p:sp>
      <p:sp>
        <p:nvSpPr>
          <p:cNvPr id="5" name="Slide Number Placeholder 4"/>
          <p:cNvSpPr>
            <a:spLocks noGrp="1"/>
          </p:cNvSpPr>
          <p:nvPr>
            <p:ph type="sldNum" sz="quarter" idx="12"/>
          </p:nvPr>
        </p:nvSpPr>
        <p:spPr/>
        <p:txBody>
          <a:bodyPr/>
          <a:lstStyle>
            <a:lvl1pPr>
              <a:defRPr/>
            </a:lvl1pPr>
          </a:lstStyle>
          <a:p>
            <a:fld id="{962CA2FB-8E0A-450E-816E-043F70FE6663}"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248400"/>
            <a:ext cx="5562600" cy="457200"/>
          </a:xfrm>
        </p:spPr>
        <p:txBody>
          <a:bodyPr/>
          <a:lstStyle>
            <a:lvl1pPr>
              <a:defRPr/>
            </a:lvl1pPr>
          </a:lstStyle>
          <a:p>
            <a:r>
              <a:rPr lang="en-US" smtClean="0"/>
              <a:t>Updated </a:t>
            </a:r>
            <a:endParaRPr lang="en-US" dirty="0"/>
          </a:p>
        </p:txBody>
      </p:sp>
      <p:sp>
        <p:nvSpPr>
          <p:cNvPr id="4" name="Slide Number Placeholder 3"/>
          <p:cNvSpPr>
            <a:spLocks noGrp="1"/>
          </p:cNvSpPr>
          <p:nvPr>
            <p:ph type="sldNum" sz="quarter" idx="12"/>
          </p:nvPr>
        </p:nvSpPr>
        <p:spPr/>
        <p:txBody>
          <a:bodyPr/>
          <a:lstStyle>
            <a:lvl1pPr>
              <a:defRPr/>
            </a:lvl1pPr>
          </a:lstStyle>
          <a:p>
            <a:fld id="{962CA2FB-8E0A-450E-816E-043F70FE6663}"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914400" y="1524000"/>
            <a:ext cx="7623175" cy="1752600"/>
          </a:xfrm>
        </p:spPr>
        <p:txBody>
          <a:bodyPr anchor="ctr" anchorCtr="0"/>
          <a:lstStyle>
            <a:lvl1pPr algn="ctr">
              <a:defRPr sz="3200"/>
            </a:lvl1pPr>
          </a:lstStyle>
          <a:p>
            <a:r>
              <a:rPr lang="en-US" altLang="en-US" dirty="0" smtClean="0"/>
              <a:t>Click to edit Master title style</a:t>
            </a:r>
            <a:endParaRPr lang="en-US" altLang="en-US" dirty="0"/>
          </a:p>
        </p:txBody>
      </p:sp>
      <p:sp>
        <p:nvSpPr>
          <p:cNvPr id="220163" name="Rectangle 3"/>
          <p:cNvSpPr>
            <a:spLocks noGrp="1" noChangeArrowheads="1"/>
          </p:cNvSpPr>
          <p:nvPr>
            <p:ph type="subTitle" idx="1"/>
          </p:nvPr>
        </p:nvSpPr>
        <p:spPr>
          <a:xfrm>
            <a:off x="914400" y="3733800"/>
            <a:ext cx="7620000" cy="1066800"/>
          </a:xfrm>
        </p:spPr>
        <p:txBody>
          <a:bodyPr/>
          <a:lstStyle>
            <a:lvl1pPr marL="0" indent="0" algn="ctr">
              <a:buFont typeface="Wingdings" pitchFamily="2" charset="2"/>
              <a:buNone/>
              <a:defRPr sz="1600"/>
            </a:lvl1pPr>
          </a:lstStyle>
          <a:p>
            <a:r>
              <a:rPr lang="en-US" altLang="en-US" dirty="0" smtClean="0"/>
              <a:t>Click to edit Master subtitle style</a:t>
            </a:r>
            <a:endParaRPr lang="en-US" altLang="en-US" dirty="0"/>
          </a:p>
        </p:txBody>
      </p:sp>
      <p:sp>
        <p:nvSpPr>
          <p:cNvPr id="220168" name="Line 8"/>
          <p:cNvSpPr>
            <a:spLocks noChangeShapeType="1"/>
          </p:cNvSpPr>
          <p:nvPr/>
        </p:nvSpPr>
        <p:spPr bwMode="auto">
          <a:xfrm>
            <a:off x="914400" y="3505200"/>
            <a:ext cx="7620000" cy="0"/>
          </a:xfrm>
          <a:prstGeom prst="line">
            <a:avLst/>
          </a:prstGeom>
          <a:noFill/>
          <a:ln w="19050">
            <a:solidFill>
              <a:schemeClr val="accent1"/>
            </a:solidFill>
            <a:round/>
            <a:headEnd/>
            <a:tailEnd/>
          </a:ln>
          <a:effectLst/>
        </p:spPr>
        <p:txBody>
          <a:bodyPr/>
          <a:lstStyle/>
          <a:p>
            <a:endParaRPr lang="en-US">
              <a:solidFill>
                <a:prstClr val="black"/>
              </a:solidFill>
            </a:endParaRPr>
          </a:p>
        </p:txBody>
      </p:sp>
    </p:spTree>
    <p:extLst>
      <p:ext uri="{BB962C8B-B14F-4D97-AF65-F5344CB8AC3E}">
        <p14:creationId xmlns:p14="http://schemas.microsoft.com/office/powerpoint/2010/main" val="322327410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bwMode="auto">
          <a:xfrm>
            <a:off x="7848600" y="0"/>
            <a:ext cx="1295400" cy="11430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mtClean="0">
              <a:solidFill>
                <a:prstClr val="black"/>
              </a:solidFill>
            </a:endParaRPr>
          </a:p>
        </p:txBody>
      </p:sp>
      <p:sp>
        <p:nvSpPr>
          <p:cNvPr id="2" name="Title 1"/>
          <p:cNvSpPr>
            <a:spLocks noGrp="1"/>
          </p:cNvSpPr>
          <p:nvPr>
            <p:ph type="title"/>
          </p:nvPr>
        </p:nvSpPr>
        <p:spPr>
          <a:xfrm>
            <a:off x="0" y="0"/>
            <a:ext cx="8077200" cy="1139825"/>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3638"/>
            <a:ext cx="2133600" cy="457200"/>
          </a:xfrm>
          <a:prstGeom prst="rect">
            <a:avLst/>
          </a:prstGeom>
        </p:spPr>
        <p:txBody>
          <a:bodyPr/>
          <a:lstStyle>
            <a:lvl1pPr>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6" name="Slide Number Placeholder 5"/>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pic>
        <p:nvPicPr>
          <p:cNvPr id="8" name="Picture 7" descr="illinois.png"/>
          <p:cNvPicPr>
            <a:picLocks noChangeAspect="1"/>
          </p:cNvPicPr>
          <p:nvPr userDrawn="1"/>
        </p:nvPicPr>
        <p:blipFill>
          <a:blip r:embed="rId2" cstate="print">
            <a:alphaModFix amt="49000"/>
          </a:blip>
          <a:stretch>
            <a:fillRect/>
          </a:stretch>
        </p:blipFill>
        <p:spPr>
          <a:xfrm>
            <a:off x="8382000" y="152400"/>
            <a:ext cx="515027" cy="914400"/>
          </a:xfrm>
          <a:prstGeom prst="rect">
            <a:avLst/>
          </a:prstGeom>
        </p:spPr>
      </p:pic>
    </p:spTree>
    <p:extLst>
      <p:ext uri="{BB962C8B-B14F-4D97-AF65-F5344CB8AC3E}">
        <p14:creationId xmlns:p14="http://schemas.microsoft.com/office/powerpoint/2010/main" val="223122691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7" name="Slide Number Placeholder 6"/>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318838524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457200" y="6248400"/>
            <a:ext cx="5562600" cy="457200"/>
          </a:xfrm>
        </p:spPr>
        <p:txBody>
          <a:bodyPr/>
          <a:lstStyle>
            <a:lvl1pPr>
              <a:defRPr/>
            </a:lvl1p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lvl1pPr>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Tree>
    <p:extLst>
      <p:ext uri="{BB962C8B-B14F-4D97-AF65-F5344CB8AC3E}">
        <p14:creationId xmlns:p14="http://schemas.microsoft.com/office/powerpoint/2010/main" val="88862079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4.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heme" Target="../theme/theme5.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F0F9"/>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bwMode="auto">
          <a:xfrm>
            <a:off x="0" y="0"/>
            <a:ext cx="9144000" cy="1139825"/>
          </a:xfrm>
          <a:prstGeom prst="rect">
            <a:avLst/>
          </a:prstGeom>
          <a:solidFill>
            <a:srgbClr val="336699"/>
          </a:solidFill>
          <a:ln w="9525">
            <a:noFill/>
            <a:miter lim="800000"/>
            <a:headEnd/>
            <a:tailEnd/>
          </a:ln>
          <a:effectLst/>
        </p:spPr>
        <p:txBody>
          <a:bodyPr vert="horz" wrap="square" lIns="365760" tIns="45720" rIns="365760" bIns="137160" numCol="1" anchor="b" anchorCtr="0" compatLnSpc="1">
            <a:prstTxWarp prst="textNoShape">
              <a:avLst/>
            </a:prstTxWarp>
          </a:bodyPr>
          <a:lstStyle/>
          <a:p>
            <a:pPr lvl="0"/>
            <a:r>
              <a:rPr lang="en-US" altLang="en-US" dirty="0" smtClean="0"/>
              <a:t>Click to edit Master title style</a:t>
            </a:r>
          </a:p>
        </p:txBody>
      </p:sp>
      <p:sp>
        <p:nvSpPr>
          <p:cNvPr id="219139" name="Rectangle 3"/>
          <p:cNvSpPr>
            <a:spLocks noGrp="1" noChangeArrowheads="1"/>
          </p:cNvSpPr>
          <p:nvPr>
            <p:ph type="body" idx="1"/>
          </p:nvPr>
        </p:nvSpPr>
        <p:spPr bwMode="auto">
          <a:xfrm>
            <a:off x="457200" y="1295400"/>
            <a:ext cx="8229600" cy="4835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19141"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accent2"/>
                </a:solidFill>
                <a:latin typeface="+mj-lt"/>
              </a:defRPr>
            </a:lvl1pPr>
          </a:lstStyle>
          <a:p>
            <a:r>
              <a:rPr lang="en-US" smtClean="0"/>
              <a:t>Updated </a:t>
            </a:r>
            <a:endParaRPr lang="en-US" dirty="0"/>
          </a:p>
        </p:txBody>
      </p:sp>
      <p:sp>
        <p:nvSpPr>
          <p:cNvPr id="2191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50">
                <a:solidFill>
                  <a:schemeClr val="bg2">
                    <a:lumMod val="50000"/>
                  </a:schemeClr>
                </a:solidFill>
                <a:latin typeface="+mj-lt"/>
              </a:defRPr>
            </a:lvl1pPr>
          </a:lstStyle>
          <a:p>
            <a:fld id="{962CA2FB-8E0A-450E-816E-043F70FE6663}" type="slidenum">
              <a:rPr lang="en-US" smtClean="0"/>
              <a:pPr/>
              <a:t>‹#›</a:t>
            </a:fld>
            <a:endParaRPr lang="en-US" dirty="0"/>
          </a:p>
        </p:txBody>
      </p:sp>
      <p:sp>
        <p:nvSpPr>
          <p:cNvPr id="219144" name="Line 8"/>
          <p:cNvSpPr>
            <a:spLocks noChangeShapeType="1"/>
          </p:cNvSpPr>
          <p:nvPr/>
        </p:nvSpPr>
        <p:spPr bwMode="auto">
          <a:xfrm>
            <a:off x="457200" y="6172200"/>
            <a:ext cx="8229600" cy="0"/>
          </a:xfrm>
          <a:prstGeom prst="line">
            <a:avLst/>
          </a:prstGeom>
          <a:noFill/>
          <a:ln w="69850" cap="flat" cmpd="sng" algn="ctr">
            <a:solidFill>
              <a:schemeClr val="accent1"/>
            </a:solidFill>
            <a:prstDash val="solid"/>
            <a:round/>
            <a:headEnd type="none" w="med" len="med"/>
            <a:tailEnd type="none" w="med" len="me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8" r:id="rId4"/>
    <p:sldLayoutId id="2147483679" r:id="rId5"/>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hf hdr="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2400" b="1">
          <a:solidFill>
            <a:schemeClr val="tx2"/>
          </a:solidFill>
          <a:latin typeface="Garamond" pitchFamily="18" charset="0"/>
        </a:defRPr>
      </a:lvl2pPr>
      <a:lvl3pPr algn="l" rtl="0" eaLnBrk="1" fontAlgn="base" hangingPunct="1">
        <a:spcBef>
          <a:spcPct val="0"/>
        </a:spcBef>
        <a:spcAft>
          <a:spcPct val="0"/>
        </a:spcAft>
        <a:defRPr sz="2400" b="1">
          <a:solidFill>
            <a:schemeClr val="tx2"/>
          </a:solidFill>
          <a:latin typeface="Garamond" pitchFamily="18" charset="0"/>
        </a:defRPr>
      </a:lvl3pPr>
      <a:lvl4pPr algn="l" rtl="0" eaLnBrk="1" fontAlgn="base" hangingPunct="1">
        <a:spcBef>
          <a:spcPct val="0"/>
        </a:spcBef>
        <a:spcAft>
          <a:spcPct val="0"/>
        </a:spcAft>
        <a:defRPr sz="2400" b="1">
          <a:solidFill>
            <a:schemeClr val="tx2"/>
          </a:solidFill>
          <a:latin typeface="Garamond" pitchFamily="18" charset="0"/>
        </a:defRPr>
      </a:lvl4pPr>
      <a:lvl5pPr algn="l" rtl="0" eaLnBrk="1" fontAlgn="base" hangingPunct="1">
        <a:spcBef>
          <a:spcPct val="0"/>
        </a:spcBef>
        <a:spcAft>
          <a:spcPct val="0"/>
        </a:spcAft>
        <a:defRPr sz="2400" b="1">
          <a:solidFill>
            <a:schemeClr val="tx2"/>
          </a:solidFill>
          <a:latin typeface="Garamond" pitchFamily="18" charset="0"/>
        </a:defRPr>
      </a:lvl5pPr>
      <a:lvl6pPr marL="457200" algn="l" rtl="0" eaLnBrk="1" fontAlgn="base" hangingPunct="1">
        <a:spcBef>
          <a:spcPct val="0"/>
        </a:spcBef>
        <a:spcAft>
          <a:spcPct val="0"/>
        </a:spcAft>
        <a:defRPr sz="2400" b="1">
          <a:solidFill>
            <a:schemeClr val="tx2"/>
          </a:solidFill>
          <a:latin typeface="Garamond" pitchFamily="18" charset="0"/>
        </a:defRPr>
      </a:lvl6pPr>
      <a:lvl7pPr marL="914400" algn="l" rtl="0" eaLnBrk="1" fontAlgn="base" hangingPunct="1">
        <a:spcBef>
          <a:spcPct val="0"/>
        </a:spcBef>
        <a:spcAft>
          <a:spcPct val="0"/>
        </a:spcAft>
        <a:defRPr sz="2400" b="1">
          <a:solidFill>
            <a:schemeClr val="tx2"/>
          </a:solidFill>
          <a:latin typeface="Garamond" pitchFamily="18" charset="0"/>
        </a:defRPr>
      </a:lvl7pPr>
      <a:lvl8pPr marL="1371600" algn="l" rtl="0" eaLnBrk="1" fontAlgn="base" hangingPunct="1">
        <a:spcBef>
          <a:spcPct val="0"/>
        </a:spcBef>
        <a:spcAft>
          <a:spcPct val="0"/>
        </a:spcAft>
        <a:defRPr sz="2400" b="1">
          <a:solidFill>
            <a:schemeClr val="tx2"/>
          </a:solidFill>
          <a:latin typeface="Garamond" pitchFamily="18" charset="0"/>
        </a:defRPr>
      </a:lvl8pPr>
      <a:lvl9pPr marL="1828800" algn="l" rtl="0" eaLnBrk="1" fontAlgn="base" hangingPunct="1">
        <a:spcBef>
          <a:spcPct val="0"/>
        </a:spcBef>
        <a:spcAft>
          <a:spcPct val="0"/>
        </a:spcAft>
        <a:defRPr sz="2400" b="1">
          <a:solidFill>
            <a:schemeClr val="tx2"/>
          </a:solidFill>
          <a:latin typeface="Garamond" pitchFamily="18" charset="0"/>
        </a:defRPr>
      </a:lvl9pPr>
    </p:titleStyle>
    <p:bodyStyle>
      <a:lvl1pPr marL="342900" indent="-342900" algn="l" rtl="0" eaLnBrk="1" fontAlgn="base" hangingPunct="1">
        <a:spcBef>
          <a:spcPct val="20000"/>
        </a:spcBef>
        <a:spcAft>
          <a:spcPts val="600"/>
        </a:spcAft>
        <a:buClr>
          <a:schemeClr val="accent2"/>
        </a:buClr>
        <a:buSzPct val="65000"/>
        <a:buFont typeface="Wingdings" pitchFamily="2" charset="2"/>
        <a:buChar char="n"/>
        <a:defRPr sz="2400">
          <a:solidFill>
            <a:schemeClr val="accent2"/>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000">
          <a:solidFill>
            <a:schemeClr val="accent2"/>
          </a:solidFill>
          <a:latin typeface="+mn-lt"/>
        </a:defRPr>
      </a:lvl2pPr>
      <a:lvl3pPr marL="1022350" indent="-350838" algn="l" rtl="0" eaLnBrk="1" fontAlgn="base" hangingPunct="1">
        <a:spcBef>
          <a:spcPct val="20000"/>
        </a:spcBef>
        <a:spcAft>
          <a:spcPct val="0"/>
        </a:spcAft>
        <a:buClr>
          <a:schemeClr val="accent2"/>
        </a:buClr>
        <a:buSzPct val="65000"/>
        <a:buFont typeface="Wingdings" pitchFamily="2" charset="2"/>
        <a:buChar char="n"/>
        <a:defRPr sz="1800">
          <a:solidFill>
            <a:schemeClr val="accent2"/>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1800">
          <a:solidFill>
            <a:schemeClr val="accent2"/>
          </a:solidFill>
          <a:latin typeface="+mn-lt"/>
        </a:defRPr>
      </a:lvl4pPr>
      <a:lvl5pPr marL="1681163" indent="-339725" algn="l" rtl="0" eaLnBrk="1" fontAlgn="base" hangingPunct="1">
        <a:spcBef>
          <a:spcPct val="20000"/>
        </a:spcBef>
        <a:spcAft>
          <a:spcPct val="0"/>
        </a:spcAft>
        <a:buClr>
          <a:schemeClr val="accent2"/>
        </a:buClr>
        <a:buSzPct val="75000"/>
        <a:buFont typeface="Wingdings" pitchFamily="2" charset="2"/>
        <a:buChar char="§"/>
        <a:defRPr sz="1800">
          <a:solidFill>
            <a:schemeClr val="accent2"/>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EF0F9"/>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bwMode="auto">
          <a:xfrm>
            <a:off x="0" y="0"/>
            <a:ext cx="9144000" cy="1139825"/>
          </a:xfrm>
          <a:prstGeom prst="rect">
            <a:avLst/>
          </a:prstGeom>
          <a:solidFill>
            <a:srgbClr val="336699"/>
          </a:solidFill>
          <a:ln w="9525">
            <a:noFill/>
            <a:miter lim="800000"/>
            <a:headEnd/>
            <a:tailEnd/>
          </a:ln>
          <a:effectLst/>
        </p:spPr>
        <p:txBody>
          <a:bodyPr vert="horz" wrap="square" lIns="365760" tIns="45720" rIns="365760" bIns="137160" numCol="1" anchor="b" anchorCtr="0" compatLnSpc="1">
            <a:prstTxWarp prst="textNoShape">
              <a:avLst/>
            </a:prstTxWarp>
          </a:bodyPr>
          <a:lstStyle/>
          <a:p>
            <a:pPr lvl="0"/>
            <a:r>
              <a:rPr lang="en-US" altLang="en-US" dirty="0" smtClean="0"/>
              <a:t>Click to edit Master title style</a:t>
            </a:r>
          </a:p>
        </p:txBody>
      </p:sp>
      <p:sp>
        <p:nvSpPr>
          <p:cNvPr id="219139" name="Rectangle 3"/>
          <p:cNvSpPr>
            <a:spLocks noGrp="1" noChangeArrowheads="1"/>
          </p:cNvSpPr>
          <p:nvPr>
            <p:ph type="body" idx="1"/>
          </p:nvPr>
        </p:nvSpPr>
        <p:spPr bwMode="auto">
          <a:xfrm>
            <a:off x="457200" y="1295400"/>
            <a:ext cx="8229600" cy="4835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19141"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accent2"/>
                </a:solidFill>
                <a:latin typeface="+mj-lt"/>
              </a:defRPr>
            </a:lvl1pPr>
          </a:lstStyle>
          <a:p>
            <a:r>
              <a:rPr lang="en-US" smtClean="0">
                <a:solidFill>
                  <a:srgbClr val="324966"/>
                </a:solidFill>
              </a:rPr>
              <a:t>updated 12/30/11</a:t>
            </a:r>
            <a:endParaRPr lang="en-US" dirty="0">
              <a:solidFill>
                <a:srgbClr val="324966"/>
              </a:solidFill>
            </a:endParaRPr>
          </a:p>
        </p:txBody>
      </p:sp>
      <p:sp>
        <p:nvSpPr>
          <p:cNvPr id="2191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50">
                <a:solidFill>
                  <a:schemeClr val="bg2">
                    <a:lumMod val="50000"/>
                  </a:schemeClr>
                </a:solidFill>
                <a:latin typeface="+mj-lt"/>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
        <p:nvSpPr>
          <p:cNvPr id="219144" name="Line 8"/>
          <p:cNvSpPr>
            <a:spLocks noChangeShapeType="1"/>
          </p:cNvSpPr>
          <p:nvPr/>
        </p:nvSpPr>
        <p:spPr bwMode="auto">
          <a:xfrm>
            <a:off x="457200" y="6172200"/>
            <a:ext cx="8229600" cy="0"/>
          </a:xfrm>
          <a:prstGeom prst="line">
            <a:avLst/>
          </a:prstGeom>
          <a:noFill/>
          <a:ln w="69850" cap="flat" cmpd="sng" algn="ctr">
            <a:solidFill>
              <a:schemeClr val="accent1"/>
            </a:solidFill>
            <a:prstDash val="solid"/>
            <a:round/>
            <a:headEnd type="none" w="med" len="med"/>
            <a:tailEnd type="none" w="med" len="med"/>
          </a:ln>
          <a:effectLst/>
        </p:spPr>
        <p:txBody>
          <a:bodyPr/>
          <a:lstStyle/>
          <a:p>
            <a:endParaRPr lang="en-US">
              <a:solidFill>
                <a:prstClr val="black"/>
              </a:solidFill>
            </a:endParaRPr>
          </a:p>
        </p:txBody>
      </p:sp>
    </p:spTree>
    <p:extLst>
      <p:ext uri="{BB962C8B-B14F-4D97-AF65-F5344CB8AC3E}">
        <p14:creationId xmlns:p14="http://schemas.microsoft.com/office/powerpoint/2010/main" val="142574828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hf hdr="0" dt="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2400" b="1">
          <a:solidFill>
            <a:schemeClr val="tx2"/>
          </a:solidFill>
          <a:latin typeface="Garamond" pitchFamily="18" charset="0"/>
        </a:defRPr>
      </a:lvl2pPr>
      <a:lvl3pPr algn="l" rtl="0" eaLnBrk="1" fontAlgn="base" hangingPunct="1">
        <a:spcBef>
          <a:spcPct val="0"/>
        </a:spcBef>
        <a:spcAft>
          <a:spcPct val="0"/>
        </a:spcAft>
        <a:defRPr sz="2400" b="1">
          <a:solidFill>
            <a:schemeClr val="tx2"/>
          </a:solidFill>
          <a:latin typeface="Garamond" pitchFamily="18" charset="0"/>
        </a:defRPr>
      </a:lvl3pPr>
      <a:lvl4pPr algn="l" rtl="0" eaLnBrk="1" fontAlgn="base" hangingPunct="1">
        <a:spcBef>
          <a:spcPct val="0"/>
        </a:spcBef>
        <a:spcAft>
          <a:spcPct val="0"/>
        </a:spcAft>
        <a:defRPr sz="2400" b="1">
          <a:solidFill>
            <a:schemeClr val="tx2"/>
          </a:solidFill>
          <a:latin typeface="Garamond" pitchFamily="18" charset="0"/>
        </a:defRPr>
      </a:lvl4pPr>
      <a:lvl5pPr algn="l" rtl="0" eaLnBrk="1" fontAlgn="base" hangingPunct="1">
        <a:spcBef>
          <a:spcPct val="0"/>
        </a:spcBef>
        <a:spcAft>
          <a:spcPct val="0"/>
        </a:spcAft>
        <a:defRPr sz="2400" b="1">
          <a:solidFill>
            <a:schemeClr val="tx2"/>
          </a:solidFill>
          <a:latin typeface="Garamond" pitchFamily="18" charset="0"/>
        </a:defRPr>
      </a:lvl5pPr>
      <a:lvl6pPr marL="457200" algn="l" rtl="0" eaLnBrk="1" fontAlgn="base" hangingPunct="1">
        <a:spcBef>
          <a:spcPct val="0"/>
        </a:spcBef>
        <a:spcAft>
          <a:spcPct val="0"/>
        </a:spcAft>
        <a:defRPr sz="2400" b="1">
          <a:solidFill>
            <a:schemeClr val="tx2"/>
          </a:solidFill>
          <a:latin typeface="Garamond" pitchFamily="18" charset="0"/>
        </a:defRPr>
      </a:lvl6pPr>
      <a:lvl7pPr marL="914400" algn="l" rtl="0" eaLnBrk="1" fontAlgn="base" hangingPunct="1">
        <a:spcBef>
          <a:spcPct val="0"/>
        </a:spcBef>
        <a:spcAft>
          <a:spcPct val="0"/>
        </a:spcAft>
        <a:defRPr sz="2400" b="1">
          <a:solidFill>
            <a:schemeClr val="tx2"/>
          </a:solidFill>
          <a:latin typeface="Garamond" pitchFamily="18" charset="0"/>
        </a:defRPr>
      </a:lvl7pPr>
      <a:lvl8pPr marL="1371600" algn="l" rtl="0" eaLnBrk="1" fontAlgn="base" hangingPunct="1">
        <a:spcBef>
          <a:spcPct val="0"/>
        </a:spcBef>
        <a:spcAft>
          <a:spcPct val="0"/>
        </a:spcAft>
        <a:defRPr sz="2400" b="1">
          <a:solidFill>
            <a:schemeClr val="tx2"/>
          </a:solidFill>
          <a:latin typeface="Garamond" pitchFamily="18" charset="0"/>
        </a:defRPr>
      </a:lvl8pPr>
      <a:lvl9pPr marL="1828800" algn="l" rtl="0" eaLnBrk="1" fontAlgn="base" hangingPunct="1">
        <a:spcBef>
          <a:spcPct val="0"/>
        </a:spcBef>
        <a:spcAft>
          <a:spcPct val="0"/>
        </a:spcAft>
        <a:defRPr sz="2400" b="1">
          <a:solidFill>
            <a:schemeClr val="tx2"/>
          </a:solidFill>
          <a:latin typeface="Garamond" pitchFamily="18" charset="0"/>
        </a:defRPr>
      </a:lvl9pPr>
    </p:titleStyle>
    <p:bodyStyle>
      <a:lvl1pPr marL="342900" indent="-342900" algn="l" rtl="0" eaLnBrk="1" fontAlgn="base" hangingPunct="1">
        <a:spcBef>
          <a:spcPct val="20000"/>
        </a:spcBef>
        <a:spcAft>
          <a:spcPts val="600"/>
        </a:spcAft>
        <a:buClr>
          <a:schemeClr val="accent2"/>
        </a:buClr>
        <a:buSzPct val="65000"/>
        <a:buFont typeface="Wingdings" pitchFamily="2" charset="2"/>
        <a:buChar char="n"/>
        <a:defRPr sz="2400">
          <a:solidFill>
            <a:schemeClr val="accent2"/>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000">
          <a:solidFill>
            <a:schemeClr val="accent2"/>
          </a:solidFill>
          <a:latin typeface="+mn-lt"/>
        </a:defRPr>
      </a:lvl2pPr>
      <a:lvl3pPr marL="1022350" indent="-350838" algn="l" rtl="0" eaLnBrk="1" fontAlgn="base" hangingPunct="1">
        <a:spcBef>
          <a:spcPct val="20000"/>
        </a:spcBef>
        <a:spcAft>
          <a:spcPct val="0"/>
        </a:spcAft>
        <a:buClr>
          <a:schemeClr val="accent2"/>
        </a:buClr>
        <a:buSzPct val="65000"/>
        <a:buFont typeface="Wingdings" pitchFamily="2" charset="2"/>
        <a:buChar char="n"/>
        <a:defRPr sz="1800">
          <a:solidFill>
            <a:schemeClr val="accent2"/>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1800">
          <a:solidFill>
            <a:schemeClr val="accent2"/>
          </a:solidFill>
          <a:latin typeface="+mn-lt"/>
        </a:defRPr>
      </a:lvl4pPr>
      <a:lvl5pPr marL="1681163" indent="-339725" algn="l" rtl="0" eaLnBrk="1" fontAlgn="base" hangingPunct="1">
        <a:spcBef>
          <a:spcPct val="20000"/>
        </a:spcBef>
        <a:spcAft>
          <a:spcPct val="0"/>
        </a:spcAft>
        <a:buClr>
          <a:schemeClr val="accent2"/>
        </a:buClr>
        <a:buSzPct val="75000"/>
        <a:buFont typeface="Wingdings" pitchFamily="2" charset="2"/>
        <a:buChar char="§"/>
        <a:defRPr sz="1800">
          <a:solidFill>
            <a:schemeClr val="accent2"/>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EEF0F9"/>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bwMode="auto">
          <a:xfrm>
            <a:off x="0" y="0"/>
            <a:ext cx="9144000" cy="1139825"/>
          </a:xfrm>
          <a:prstGeom prst="rect">
            <a:avLst/>
          </a:prstGeom>
          <a:solidFill>
            <a:srgbClr val="336699"/>
          </a:solidFill>
          <a:ln w="9525">
            <a:noFill/>
            <a:miter lim="800000"/>
            <a:headEnd/>
            <a:tailEnd/>
          </a:ln>
          <a:effectLst/>
        </p:spPr>
        <p:txBody>
          <a:bodyPr vert="horz" wrap="square" lIns="365760" tIns="45720" rIns="365760" bIns="137160" numCol="1" anchor="b" anchorCtr="0" compatLnSpc="1">
            <a:prstTxWarp prst="textNoShape">
              <a:avLst/>
            </a:prstTxWarp>
          </a:bodyPr>
          <a:lstStyle/>
          <a:p>
            <a:pPr lvl="0"/>
            <a:r>
              <a:rPr lang="en-US" altLang="en-US" dirty="0" smtClean="0"/>
              <a:t>Click to edit Master title style</a:t>
            </a:r>
          </a:p>
        </p:txBody>
      </p:sp>
      <p:sp>
        <p:nvSpPr>
          <p:cNvPr id="219139" name="Rectangle 3"/>
          <p:cNvSpPr>
            <a:spLocks noGrp="1" noChangeArrowheads="1"/>
          </p:cNvSpPr>
          <p:nvPr>
            <p:ph type="body" idx="1"/>
          </p:nvPr>
        </p:nvSpPr>
        <p:spPr bwMode="auto">
          <a:xfrm>
            <a:off x="457200" y="1295400"/>
            <a:ext cx="8229600" cy="4835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19141"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accent2"/>
                </a:solidFill>
                <a:latin typeface="+mj-lt"/>
              </a:defRPr>
            </a:lvl1pPr>
          </a:lstStyle>
          <a:p>
            <a:r>
              <a:rPr lang="en-US" smtClean="0">
                <a:solidFill>
                  <a:srgbClr val="324966"/>
                </a:solidFill>
              </a:rPr>
              <a:t>updated 12/30/11</a:t>
            </a:r>
            <a:endParaRPr lang="en-US" dirty="0">
              <a:solidFill>
                <a:srgbClr val="324966"/>
              </a:solidFill>
            </a:endParaRPr>
          </a:p>
        </p:txBody>
      </p:sp>
      <p:sp>
        <p:nvSpPr>
          <p:cNvPr id="2191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50">
                <a:solidFill>
                  <a:schemeClr val="bg2">
                    <a:lumMod val="50000"/>
                  </a:schemeClr>
                </a:solidFill>
                <a:latin typeface="+mj-lt"/>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
        <p:nvSpPr>
          <p:cNvPr id="219144" name="Line 8"/>
          <p:cNvSpPr>
            <a:spLocks noChangeShapeType="1"/>
          </p:cNvSpPr>
          <p:nvPr/>
        </p:nvSpPr>
        <p:spPr bwMode="auto">
          <a:xfrm>
            <a:off x="457200" y="6172200"/>
            <a:ext cx="8229600" cy="0"/>
          </a:xfrm>
          <a:prstGeom prst="line">
            <a:avLst/>
          </a:prstGeom>
          <a:noFill/>
          <a:ln w="69850" cap="flat" cmpd="sng" algn="ctr">
            <a:solidFill>
              <a:schemeClr val="accent1"/>
            </a:solidFill>
            <a:prstDash val="solid"/>
            <a:round/>
            <a:headEnd type="none" w="med" len="med"/>
            <a:tailEnd type="none" w="med" len="med"/>
          </a:ln>
          <a:effectLst/>
        </p:spPr>
        <p:txBody>
          <a:bodyPr/>
          <a:lstStyle/>
          <a:p>
            <a:endParaRPr lang="en-US">
              <a:solidFill>
                <a:prstClr val="black"/>
              </a:solidFill>
            </a:endParaRPr>
          </a:p>
        </p:txBody>
      </p:sp>
    </p:spTree>
    <p:extLst>
      <p:ext uri="{BB962C8B-B14F-4D97-AF65-F5344CB8AC3E}">
        <p14:creationId xmlns:p14="http://schemas.microsoft.com/office/powerpoint/2010/main" val="1809833882"/>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hf hdr="0" dt="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2400" b="1">
          <a:solidFill>
            <a:schemeClr val="tx2"/>
          </a:solidFill>
          <a:latin typeface="Garamond" pitchFamily="18" charset="0"/>
        </a:defRPr>
      </a:lvl2pPr>
      <a:lvl3pPr algn="l" rtl="0" eaLnBrk="1" fontAlgn="base" hangingPunct="1">
        <a:spcBef>
          <a:spcPct val="0"/>
        </a:spcBef>
        <a:spcAft>
          <a:spcPct val="0"/>
        </a:spcAft>
        <a:defRPr sz="2400" b="1">
          <a:solidFill>
            <a:schemeClr val="tx2"/>
          </a:solidFill>
          <a:latin typeface="Garamond" pitchFamily="18" charset="0"/>
        </a:defRPr>
      </a:lvl3pPr>
      <a:lvl4pPr algn="l" rtl="0" eaLnBrk="1" fontAlgn="base" hangingPunct="1">
        <a:spcBef>
          <a:spcPct val="0"/>
        </a:spcBef>
        <a:spcAft>
          <a:spcPct val="0"/>
        </a:spcAft>
        <a:defRPr sz="2400" b="1">
          <a:solidFill>
            <a:schemeClr val="tx2"/>
          </a:solidFill>
          <a:latin typeface="Garamond" pitchFamily="18" charset="0"/>
        </a:defRPr>
      </a:lvl4pPr>
      <a:lvl5pPr algn="l" rtl="0" eaLnBrk="1" fontAlgn="base" hangingPunct="1">
        <a:spcBef>
          <a:spcPct val="0"/>
        </a:spcBef>
        <a:spcAft>
          <a:spcPct val="0"/>
        </a:spcAft>
        <a:defRPr sz="2400" b="1">
          <a:solidFill>
            <a:schemeClr val="tx2"/>
          </a:solidFill>
          <a:latin typeface="Garamond" pitchFamily="18" charset="0"/>
        </a:defRPr>
      </a:lvl5pPr>
      <a:lvl6pPr marL="457200" algn="l" rtl="0" eaLnBrk="1" fontAlgn="base" hangingPunct="1">
        <a:spcBef>
          <a:spcPct val="0"/>
        </a:spcBef>
        <a:spcAft>
          <a:spcPct val="0"/>
        </a:spcAft>
        <a:defRPr sz="2400" b="1">
          <a:solidFill>
            <a:schemeClr val="tx2"/>
          </a:solidFill>
          <a:latin typeface="Garamond" pitchFamily="18" charset="0"/>
        </a:defRPr>
      </a:lvl6pPr>
      <a:lvl7pPr marL="914400" algn="l" rtl="0" eaLnBrk="1" fontAlgn="base" hangingPunct="1">
        <a:spcBef>
          <a:spcPct val="0"/>
        </a:spcBef>
        <a:spcAft>
          <a:spcPct val="0"/>
        </a:spcAft>
        <a:defRPr sz="2400" b="1">
          <a:solidFill>
            <a:schemeClr val="tx2"/>
          </a:solidFill>
          <a:latin typeface="Garamond" pitchFamily="18" charset="0"/>
        </a:defRPr>
      </a:lvl7pPr>
      <a:lvl8pPr marL="1371600" algn="l" rtl="0" eaLnBrk="1" fontAlgn="base" hangingPunct="1">
        <a:spcBef>
          <a:spcPct val="0"/>
        </a:spcBef>
        <a:spcAft>
          <a:spcPct val="0"/>
        </a:spcAft>
        <a:defRPr sz="2400" b="1">
          <a:solidFill>
            <a:schemeClr val="tx2"/>
          </a:solidFill>
          <a:latin typeface="Garamond" pitchFamily="18" charset="0"/>
        </a:defRPr>
      </a:lvl8pPr>
      <a:lvl9pPr marL="1828800" algn="l" rtl="0" eaLnBrk="1" fontAlgn="base" hangingPunct="1">
        <a:spcBef>
          <a:spcPct val="0"/>
        </a:spcBef>
        <a:spcAft>
          <a:spcPct val="0"/>
        </a:spcAft>
        <a:defRPr sz="2400" b="1">
          <a:solidFill>
            <a:schemeClr val="tx2"/>
          </a:solidFill>
          <a:latin typeface="Garamond" pitchFamily="18" charset="0"/>
        </a:defRPr>
      </a:lvl9pPr>
    </p:titleStyle>
    <p:bodyStyle>
      <a:lvl1pPr marL="342900" indent="-342900" algn="l" rtl="0" eaLnBrk="1" fontAlgn="base" hangingPunct="1">
        <a:spcBef>
          <a:spcPct val="20000"/>
        </a:spcBef>
        <a:spcAft>
          <a:spcPts val="600"/>
        </a:spcAft>
        <a:buClr>
          <a:schemeClr val="accent2"/>
        </a:buClr>
        <a:buSzPct val="65000"/>
        <a:buFont typeface="Wingdings" pitchFamily="2" charset="2"/>
        <a:buChar char="n"/>
        <a:defRPr sz="2400">
          <a:solidFill>
            <a:schemeClr val="accent2"/>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000">
          <a:solidFill>
            <a:schemeClr val="accent2"/>
          </a:solidFill>
          <a:latin typeface="+mn-lt"/>
        </a:defRPr>
      </a:lvl2pPr>
      <a:lvl3pPr marL="1022350" indent="-350838" algn="l" rtl="0" eaLnBrk="1" fontAlgn="base" hangingPunct="1">
        <a:spcBef>
          <a:spcPct val="20000"/>
        </a:spcBef>
        <a:spcAft>
          <a:spcPct val="0"/>
        </a:spcAft>
        <a:buClr>
          <a:schemeClr val="accent2"/>
        </a:buClr>
        <a:buSzPct val="65000"/>
        <a:buFont typeface="Wingdings" pitchFamily="2" charset="2"/>
        <a:buChar char="n"/>
        <a:defRPr sz="1800">
          <a:solidFill>
            <a:schemeClr val="accent2"/>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1800">
          <a:solidFill>
            <a:schemeClr val="accent2"/>
          </a:solidFill>
          <a:latin typeface="+mn-lt"/>
        </a:defRPr>
      </a:lvl4pPr>
      <a:lvl5pPr marL="1681163" indent="-339725" algn="l" rtl="0" eaLnBrk="1" fontAlgn="base" hangingPunct="1">
        <a:spcBef>
          <a:spcPct val="20000"/>
        </a:spcBef>
        <a:spcAft>
          <a:spcPct val="0"/>
        </a:spcAft>
        <a:buClr>
          <a:schemeClr val="accent2"/>
        </a:buClr>
        <a:buSzPct val="75000"/>
        <a:buFont typeface="Wingdings" pitchFamily="2" charset="2"/>
        <a:buChar char="§"/>
        <a:defRPr sz="1800">
          <a:solidFill>
            <a:schemeClr val="accent2"/>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EEF0F9"/>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bwMode="auto">
          <a:xfrm>
            <a:off x="0" y="0"/>
            <a:ext cx="9144000" cy="1139825"/>
          </a:xfrm>
          <a:prstGeom prst="rect">
            <a:avLst/>
          </a:prstGeom>
          <a:solidFill>
            <a:srgbClr val="336699"/>
          </a:solidFill>
          <a:ln w="9525">
            <a:noFill/>
            <a:miter lim="800000"/>
            <a:headEnd/>
            <a:tailEnd/>
          </a:ln>
          <a:effectLst/>
        </p:spPr>
        <p:txBody>
          <a:bodyPr vert="horz" wrap="square" lIns="365760" tIns="45720" rIns="365760" bIns="137160" numCol="1" anchor="b" anchorCtr="0" compatLnSpc="1">
            <a:prstTxWarp prst="textNoShape">
              <a:avLst/>
            </a:prstTxWarp>
          </a:bodyPr>
          <a:lstStyle/>
          <a:p>
            <a:pPr lvl="0"/>
            <a:r>
              <a:rPr lang="en-US" altLang="en-US" dirty="0" smtClean="0"/>
              <a:t>Click to edit Master title style</a:t>
            </a:r>
          </a:p>
        </p:txBody>
      </p:sp>
      <p:sp>
        <p:nvSpPr>
          <p:cNvPr id="219139" name="Rectangle 3"/>
          <p:cNvSpPr>
            <a:spLocks noGrp="1" noChangeArrowheads="1"/>
          </p:cNvSpPr>
          <p:nvPr>
            <p:ph type="body" idx="1"/>
          </p:nvPr>
        </p:nvSpPr>
        <p:spPr bwMode="auto">
          <a:xfrm>
            <a:off x="457200" y="1295400"/>
            <a:ext cx="8229600" cy="4835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19141"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accent2"/>
                </a:solidFill>
                <a:latin typeface="+mj-lt"/>
              </a:defRPr>
            </a:lvl1pPr>
          </a:lstStyle>
          <a:p>
            <a:r>
              <a:rPr lang="en-US" smtClean="0">
                <a:solidFill>
                  <a:srgbClr val="324966"/>
                </a:solidFill>
              </a:rPr>
              <a:t>updated 12/30/11</a:t>
            </a:r>
            <a:endParaRPr lang="en-US" dirty="0">
              <a:solidFill>
                <a:srgbClr val="324966"/>
              </a:solidFill>
            </a:endParaRPr>
          </a:p>
        </p:txBody>
      </p:sp>
      <p:sp>
        <p:nvSpPr>
          <p:cNvPr id="2191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50">
                <a:solidFill>
                  <a:schemeClr val="bg2">
                    <a:lumMod val="50000"/>
                  </a:schemeClr>
                </a:solidFill>
                <a:latin typeface="+mj-lt"/>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
        <p:nvSpPr>
          <p:cNvPr id="219144" name="Line 8"/>
          <p:cNvSpPr>
            <a:spLocks noChangeShapeType="1"/>
          </p:cNvSpPr>
          <p:nvPr/>
        </p:nvSpPr>
        <p:spPr bwMode="auto">
          <a:xfrm>
            <a:off x="457200" y="6172200"/>
            <a:ext cx="8229600" cy="0"/>
          </a:xfrm>
          <a:prstGeom prst="line">
            <a:avLst/>
          </a:prstGeom>
          <a:noFill/>
          <a:ln w="69850" cap="flat" cmpd="sng" algn="ctr">
            <a:solidFill>
              <a:schemeClr val="accent1"/>
            </a:solidFill>
            <a:prstDash val="solid"/>
            <a:round/>
            <a:headEnd type="none" w="med" len="med"/>
            <a:tailEnd type="none" w="med" len="med"/>
          </a:ln>
          <a:effectLst/>
        </p:spPr>
        <p:txBody>
          <a:bodyPr/>
          <a:lstStyle/>
          <a:p>
            <a:endParaRPr lang="en-US">
              <a:solidFill>
                <a:prstClr val="black"/>
              </a:solidFill>
            </a:endParaRPr>
          </a:p>
        </p:txBody>
      </p:sp>
    </p:spTree>
    <p:extLst>
      <p:ext uri="{BB962C8B-B14F-4D97-AF65-F5344CB8AC3E}">
        <p14:creationId xmlns:p14="http://schemas.microsoft.com/office/powerpoint/2010/main" val="187932879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hf hdr="0" dt="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2400" b="1">
          <a:solidFill>
            <a:schemeClr val="tx2"/>
          </a:solidFill>
          <a:latin typeface="Garamond" pitchFamily="18" charset="0"/>
        </a:defRPr>
      </a:lvl2pPr>
      <a:lvl3pPr algn="l" rtl="0" eaLnBrk="1" fontAlgn="base" hangingPunct="1">
        <a:spcBef>
          <a:spcPct val="0"/>
        </a:spcBef>
        <a:spcAft>
          <a:spcPct val="0"/>
        </a:spcAft>
        <a:defRPr sz="2400" b="1">
          <a:solidFill>
            <a:schemeClr val="tx2"/>
          </a:solidFill>
          <a:latin typeface="Garamond" pitchFamily="18" charset="0"/>
        </a:defRPr>
      </a:lvl3pPr>
      <a:lvl4pPr algn="l" rtl="0" eaLnBrk="1" fontAlgn="base" hangingPunct="1">
        <a:spcBef>
          <a:spcPct val="0"/>
        </a:spcBef>
        <a:spcAft>
          <a:spcPct val="0"/>
        </a:spcAft>
        <a:defRPr sz="2400" b="1">
          <a:solidFill>
            <a:schemeClr val="tx2"/>
          </a:solidFill>
          <a:latin typeface="Garamond" pitchFamily="18" charset="0"/>
        </a:defRPr>
      </a:lvl4pPr>
      <a:lvl5pPr algn="l" rtl="0" eaLnBrk="1" fontAlgn="base" hangingPunct="1">
        <a:spcBef>
          <a:spcPct val="0"/>
        </a:spcBef>
        <a:spcAft>
          <a:spcPct val="0"/>
        </a:spcAft>
        <a:defRPr sz="2400" b="1">
          <a:solidFill>
            <a:schemeClr val="tx2"/>
          </a:solidFill>
          <a:latin typeface="Garamond" pitchFamily="18" charset="0"/>
        </a:defRPr>
      </a:lvl5pPr>
      <a:lvl6pPr marL="457200" algn="l" rtl="0" eaLnBrk="1" fontAlgn="base" hangingPunct="1">
        <a:spcBef>
          <a:spcPct val="0"/>
        </a:spcBef>
        <a:spcAft>
          <a:spcPct val="0"/>
        </a:spcAft>
        <a:defRPr sz="2400" b="1">
          <a:solidFill>
            <a:schemeClr val="tx2"/>
          </a:solidFill>
          <a:latin typeface="Garamond" pitchFamily="18" charset="0"/>
        </a:defRPr>
      </a:lvl6pPr>
      <a:lvl7pPr marL="914400" algn="l" rtl="0" eaLnBrk="1" fontAlgn="base" hangingPunct="1">
        <a:spcBef>
          <a:spcPct val="0"/>
        </a:spcBef>
        <a:spcAft>
          <a:spcPct val="0"/>
        </a:spcAft>
        <a:defRPr sz="2400" b="1">
          <a:solidFill>
            <a:schemeClr val="tx2"/>
          </a:solidFill>
          <a:latin typeface="Garamond" pitchFamily="18" charset="0"/>
        </a:defRPr>
      </a:lvl7pPr>
      <a:lvl8pPr marL="1371600" algn="l" rtl="0" eaLnBrk="1" fontAlgn="base" hangingPunct="1">
        <a:spcBef>
          <a:spcPct val="0"/>
        </a:spcBef>
        <a:spcAft>
          <a:spcPct val="0"/>
        </a:spcAft>
        <a:defRPr sz="2400" b="1">
          <a:solidFill>
            <a:schemeClr val="tx2"/>
          </a:solidFill>
          <a:latin typeface="Garamond" pitchFamily="18" charset="0"/>
        </a:defRPr>
      </a:lvl8pPr>
      <a:lvl9pPr marL="1828800" algn="l" rtl="0" eaLnBrk="1" fontAlgn="base" hangingPunct="1">
        <a:spcBef>
          <a:spcPct val="0"/>
        </a:spcBef>
        <a:spcAft>
          <a:spcPct val="0"/>
        </a:spcAft>
        <a:defRPr sz="2400" b="1">
          <a:solidFill>
            <a:schemeClr val="tx2"/>
          </a:solidFill>
          <a:latin typeface="Garamond" pitchFamily="18" charset="0"/>
        </a:defRPr>
      </a:lvl9pPr>
    </p:titleStyle>
    <p:bodyStyle>
      <a:lvl1pPr marL="342900" indent="-342900" algn="l" rtl="0" eaLnBrk="1" fontAlgn="base" hangingPunct="1">
        <a:spcBef>
          <a:spcPct val="20000"/>
        </a:spcBef>
        <a:spcAft>
          <a:spcPts val="600"/>
        </a:spcAft>
        <a:buClr>
          <a:schemeClr val="accent2"/>
        </a:buClr>
        <a:buSzPct val="65000"/>
        <a:buFont typeface="Wingdings" pitchFamily="2" charset="2"/>
        <a:buChar char="n"/>
        <a:defRPr sz="2400">
          <a:solidFill>
            <a:schemeClr val="accent2"/>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000">
          <a:solidFill>
            <a:schemeClr val="accent2"/>
          </a:solidFill>
          <a:latin typeface="+mn-lt"/>
        </a:defRPr>
      </a:lvl2pPr>
      <a:lvl3pPr marL="1022350" indent="-350838" algn="l" rtl="0" eaLnBrk="1" fontAlgn="base" hangingPunct="1">
        <a:spcBef>
          <a:spcPct val="20000"/>
        </a:spcBef>
        <a:spcAft>
          <a:spcPct val="0"/>
        </a:spcAft>
        <a:buClr>
          <a:schemeClr val="accent2"/>
        </a:buClr>
        <a:buSzPct val="65000"/>
        <a:buFont typeface="Wingdings" pitchFamily="2" charset="2"/>
        <a:buChar char="n"/>
        <a:defRPr sz="1800">
          <a:solidFill>
            <a:schemeClr val="accent2"/>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1800">
          <a:solidFill>
            <a:schemeClr val="accent2"/>
          </a:solidFill>
          <a:latin typeface="+mn-lt"/>
        </a:defRPr>
      </a:lvl4pPr>
      <a:lvl5pPr marL="1681163" indent="-339725" algn="l" rtl="0" eaLnBrk="1" fontAlgn="base" hangingPunct="1">
        <a:spcBef>
          <a:spcPct val="20000"/>
        </a:spcBef>
        <a:spcAft>
          <a:spcPct val="0"/>
        </a:spcAft>
        <a:buClr>
          <a:schemeClr val="accent2"/>
        </a:buClr>
        <a:buSzPct val="75000"/>
        <a:buFont typeface="Wingdings" pitchFamily="2" charset="2"/>
        <a:buChar char="§"/>
        <a:defRPr sz="1800">
          <a:solidFill>
            <a:schemeClr val="accent2"/>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EEF0F9"/>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bwMode="auto">
          <a:xfrm>
            <a:off x="0" y="0"/>
            <a:ext cx="9144000" cy="1139825"/>
          </a:xfrm>
          <a:prstGeom prst="rect">
            <a:avLst/>
          </a:prstGeom>
          <a:solidFill>
            <a:srgbClr val="336699"/>
          </a:solidFill>
          <a:ln w="9525">
            <a:noFill/>
            <a:miter lim="800000"/>
            <a:headEnd/>
            <a:tailEnd/>
          </a:ln>
          <a:effectLst/>
        </p:spPr>
        <p:txBody>
          <a:bodyPr vert="horz" wrap="square" lIns="365760" tIns="45720" rIns="365760" bIns="137160" numCol="1" anchor="b" anchorCtr="0" compatLnSpc="1">
            <a:prstTxWarp prst="textNoShape">
              <a:avLst/>
            </a:prstTxWarp>
          </a:bodyPr>
          <a:lstStyle/>
          <a:p>
            <a:pPr lvl="0"/>
            <a:r>
              <a:rPr lang="en-US" altLang="en-US" dirty="0" smtClean="0"/>
              <a:t>Click to edit Master title style</a:t>
            </a:r>
          </a:p>
        </p:txBody>
      </p:sp>
      <p:sp>
        <p:nvSpPr>
          <p:cNvPr id="219139" name="Rectangle 3"/>
          <p:cNvSpPr>
            <a:spLocks noGrp="1" noChangeArrowheads="1"/>
          </p:cNvSpPr>
          <p:nvPr>
            <p:ph type="body" idx="1"/>
          </p:nvPr>
        </p:nvSpPr>
        <p:spPr bwMode="auto">
          <a:xfrm>
            <a:off x="457200" y="1295400"/>
            <a:ext cx="8229600" cy="4835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19141"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accent2"/>
                </a:solidFill>
                <a:latin typeface="+mj-lt"/>
              </a:defRPr>
            </a:lvl1pPr>
          </a:lstStyle>
          <a:p>
            <a:r>
              <a:rPr lang="en-US" smtClean="0">
                <a:solidFill>
                  <a:srgbClr val="324966"/>
                </a:solidFill>
              </a:rPr>
              <a:t>updated 12/30/11</a:t>
            </a:r>
            <a:endParaRPr lang="en-US" dirty="0">
              <a:solidFill>
                <a:srgbClr val="324966"/>
              </a:solidFill>
            </a:endParaRPr>
          </a:p>
        </p:txBody>
      </p:sp>
      <p:sp>
        <p:nvSpPr>
          <p:cNvPr id="2191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50">
                <a:solidFill>
                  <a:schemeClr val="bg2">
                    <a:lumMod val="50000"/>
                  </a:schemeClr>
                </a:solidFill>
                <a:latin typeface="+mj-lt"/>
              </a:defRPr>
            </a:lvl1pPr>
          </a:lstStyle>
          <a:p>
            <a:fld id="{962CA2FB-8E0A-450E-816E-043F70FE6663}" type="slidenum">
              <a:rPr lang="en-US" smtClean="0">
                <a:solidFill>
                  <a:srgbClr val="CACFD3">
                    <a:lumMod val="50000"/>
                  </a:srgbClr>
                </a:solidFill>
              </a:rPr>
              <a:pPr/>
              <a:t>‹#›</a:t>
            </a:fld>
            <a:endParaRPr lang="en-US" dirty="0">
              <a:solidFill>
                <a:srgbClr val="CACFD3">
                  <a:lumMod val="50000"/>
                </a:srgbClr>
              </a:solidFill>
            </a:endParaRPr>
          </a:p>
        </p:txBody>
      </p:sp>
      <p:sp>
        <p:nvSpPr>
          <p:cNvPr id="219144" name="Line 8"/>
          <p:cNvSpPr>
            <a:spLocks noChangeShapeType="1"/>
          </p:cNvSpPr>
          <p:nvPr/>
        </p:nvSpPr>
        <p:spPr bwMode="auto">
          <a:xfrm>
            <a:off x="457200" y="6172200"/>
            <a:ext cx="8229600" cy="0"/>
          </a:xfrm>
          <a:prstGeom prst="line">
            <a:avLst/>
          </a:prstGeom>
          <a:noFill/>
          <a:ln w="69850" cap="flat" cmpd="sng" algn="ctr">
            <a:solidFill>
              <a:schemeClr val="accent1"/>
            </a:solidFill>
            <a:prstDash val="solid"/>
            <a:round/>
            <a:headEnd type="none" w="med" len="med"/>
            <a:tailEnd type="none" w="med" len="med"/>
          </a:ln>
          <a:effectLst/>
        </p:spPr>
        <p:txBody>
          <a:bodyPr/>
          <a:lstStyle/>
          <a:p>
            <a:endParaRPr lang="en-US">
              <a:solidFill>
                <a:prstClr val="black"/>
              </a:solidFill>
            </a:endParaRPr>
          </a:p>
        </p:txBody>
      </p:sp>
    </p:spTree>
    <p:extLst>
      <p:ext uri="{BB962C8B-B14F-4D97-AF65-F5344CB8AC3E}">
        <p14:creationId xmlns:p14="http://schemas.microsoft.com/office/powerpoint/2010/main" val="101052192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hf hdr="0" dt="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2400" b="1">
          <a:solidFill>
            <a:schemeClr val="tx2"/>
          </a:solidFill>
          <a:latin typeface="Garamond" pitchFamily="18" charset="0"/>
        </a:defRPr>
      </a:lvl2pPr>
      <a:lvl3pPr algn="l" rtl="0" eaLnBrk="1" fontAlgn="base" hangingPunct="1">
        <a:spcBef>
          <a:spcPct val="0"/>
        </a:spcBef>
        <a:spcAft>
          <a:spcPct val="0"/>
        </a:spcAft>
        <a:defRPr sz="2400" b="1">
          <a:solidFill>
            <a:schemeClr val="tx2"/>
          </a:solidFill>
          <a:latin typeface="Garamond" pitchFamily="18" charset="0"/>
        </a:defRPr>
      </a:lvl3pPr>
      <a:lvl4pPr algn="l" rtl="0" eaLnBrk="1" fontAlgn="base" hangingPunct="1">
        <a:spcBef>
          <a:spcPct val="0"/>
        </a:spcBef>
        <a:spcAft>
          <a:spcPct val="0"/>
        </a:spcAft>
        <a:defRPr sz="2400" b="1">
          <a:solidFill>
            <a:schemeClr val="tx2"/>
          </a:solidFill>
          <a:latin typeface="Garamond" pitchFamily="18" charset="0"/>
        </a:defRPr>
      </a:lvl4pPr>
      <a:lvl5pPr algn="l" rtl="0" eaLnBrk="1" fontAlgn="base" hangingPunct="1">
        <a:spcBef>
          <a:spcPct val="0"/>
        </a:spcBef>
        <a:spcAft>
          <a:spcPct val="0"/>
        </a:spcAft>
        <a:defRPr sz="2400" b="1">
          <a:solidFill>
            <a:schemeClr val="tx2"/>
          </a:solidFill>
          <a:latin typeface="Garamond" pitchFamily="18" charset="0"/>
        </a:defRPr>
      </a:lvl5pPr>
      <a:lvl6pPr marL="457200" algn="l" rtl="0" eaLnBrk="1" fontAlgn="base" hangingPunct="1">
        <a:spcBef>
          <a:spcPct val="0"/>
        </a:spcBef>
        <a:spcAft>
          <a:spcPct val="0"/>
        </a:spcAft>
        <a:defRPr sz="2400" b="1">
          <a:solidFill>
            <a:schemeClr val="tx2"/>
          </a:solidFill>
          <a:latin typeface="Garamond" pitchFamily="18" charset="0"/>
        </a:defRPr>
      </a:lvl6pPr>
      <a:lvl7pPr marL="914400" algn="l" rtl="0" eaLnBrk="1" fontAlgn="base" hangingPunct="1">
        <a:spcBef>
          <a:spcPct val="0"/>
        </a:spcBef>
        <a:spcAft>
          <a:spcPct val="0"/>
        </a:spcAft>
        <a:defRPr sz="2400" b="1">
          <a:solidFill>
            <a:schemeClr val="tx2"/>
          </a:solidFill>
          <a:latin typeface="Garamond" pitchFamily="18" charset="0"/>
        </a:defRPr>
      </a:lvl7pPr>
      <a:lvl8pPr marL="1371600" algn="l" rtl="0" eaLnBrk="1" fontAlgn="base" hangingPunct="1">
        <a:spcBef>
          <a:spcPct val="0"/>
        </a:spcBef>
        <a:spcAft>
          <a:spcPct val="0"/>
        </a:spcAft>
        <a:defRPr sz="2400" b="1">
          <a:solidFill>
            <a:schemeClr val="tx2"/>
          </a:solidFill>
          <a:latin typeface="Garamond" pitchFamily="18" charset="0"/>
        </a:defRPr>
      </a:lvl8pPr>
      <a:lvl9pPr marL="1828800" algn="l" rtl="0" eaLnBrk="1" fontAlgn="base" hangingPunct="1">
        <a:spcBef>
          <a:spcPct val="0"/>
        </a:spcBef>
        <a:spcAft>
          <a:spcPct val="0"/>
        </a:spcAft>
        <a:defRPr sz="2400" b="1">
          <a:solidFill>
            <a:schemeClr val="tx2"/>
          </a:solidFill>
          <a:latin typeface="Garamond" pitchFamily="18" charset="0"/>
        </a:defRPr>
      </a:lvl9pPr>
    </p:titleStyle>
    <p:bodyStyle>
      <a:lvl1pPr marL="342900" indent="-342900" algn="l" rtl="0" eaLnBrk="1" fontAlgn="base" hangingPunct="1">
        <a:spcBef>
          <a:spcPct val="20000"/>
        </a:spcBef>
        <a:spcAft>
          <a:spcPts val="600"/>
        </a:spcAft>
        <a:buClr>
          <a:schemeClr val="accent2"/>
        </a:buClr>
        <a:buSzPct val="65000"/>
        <a:buFont typeface="Wingdings" pitchFamily="2" charset="2"/>
        <a:buChar char="n"/>
        <a:defRPr sz="2400">
          <a:solidFill>
            <a:schemeClr val="accent2"/>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000">
          <a:solidFill>
            <a:schemeClr val="accent2"/>
          </a:solidFill>
          <a:latin typeface="+mn-lt"/>
        </a:defRPr>
      </a:lvl2pPr>
      <a:lvl3pPr marL="1022350" indent="-350838" algn="l" rtl="0" eaLnBrk="1" fontAlgn="base" hangingPunct="1">
        <a:spcBef>
          <a:spcPct val="20000"/>
        </a:spcBef>
        <a:spcAft>
          <a:spcPct val="0"/>
        </a:spcAft>
        <a:buClr>
          <a:schemeClr val="accent2"/>
        </a:buClr>
        <a:buSzPct val="65000"/>
        <a:buFont typeface="Wingdings" pitchFamily="2" charset="2"/>
        <a:buChar char="n"/>
        <a:defRPr sz="1800">
          <a:solidFill>
            <a:schemeClr val="accent2"/>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1800">
          <a:solidFill>
            <a:schemeClr val="accent2"/>
          </a:solidFill>
          <a:latin typeface="+mn-lt"/>
        </a:defRPr>
      </a:lvl4pPr>
      <a:lvl5pPr marL="1681163" indent="-339725" algn="l" rtl="0" eaLnBrk="1" fontAlgn="base" hangingPunct="1">
        <a:spcBef>
          <a:spcPct val="20000"/>
        </a:spcBef>
        <a:spcAft>
          <a:spcPct val="0"/>
        </a:spcAft>
        <a:buClr>
          <a:schemeClr val="accent2"/>
        </a:buClr>
        <a:buSzPct val="75000"/>
        <a:buFont typeface="Wingdings" pitchFamily="2" charset="2"/>
        <a:buChar char="§"/>
        <a:defRPr sz="1800">
          <a:solidFill>
            <a:schemeClr val="accent2"/>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 name="Straight Connector 9"/>
          <p:cNvCxnSpPr/>
          <p:nvPr/>
        </p:nvCxnSpPr>
        <p:spPr bwMode="auto">
          <a:xfrm>
            <a:off x="990600" y="3429000"/>
            <a:ext cx="7543800" cy="1588"/>
          </a:xfrm>
          <a:prstGeom prst="line">
            <a:avLst/>
          </a:prstGeom>
          <a:solidFill>
            <a:schemeClr val="accent1"/>
          </a:solidFill>
          <a:ln w="28575" cap="flat" cmpd="sng" algn="ctr">
            <a:solidFill>
              <a:srgbClr val="336699"/>
            </a:solidFill>
            <a:prstDash val="solid"/>
            <a:round/>
            <a:headEnd type="none" w="med" len="med"/>
            <a:tailEnd type="none" w="med" len="med"/>
          </a:ln>
          <a:effectLst/>
        </p:spPr>
      </p:cxnSp>
      <p:pic>
        <p:nvPicPr>
          <p:cNvPr id="8" name="Picture 7" descr="illinois.png"/>
          <p:cNvPicPr>
            <a:picLocks noChangeAspect="1"/>
          </p:cNvPicPr>
          <p:nvPr/>
        </p:nvPicPr>
        <p:blipFill>
          <a:blip r:embed="rId4" cstate="print">
            <a:alphaModFix/>
          </a:blip>
          <a:stretch>
            <a:fillRect/>
          </a:stretch>
        </p:blipFill>
        <p:spPr>
          <a:xfrm>
            <a:off x="5029200" y="152400"/>
            <a:ext cx="3688022" cy="6547856"/>
          </a:xfrm>
          <a:prstGeom prst="rect">
            <a:avLst/>
          </a:prstGeom>
        </p:spPr>
      </p:pic>
      <p:sp>
        <p:nvSpPr>
          <p:cNvPr id="2" name="Title 1"/>
          <p:cNvSpPr>
            <a:spLocks noGrp="1"/>
          </p:cNvSpPr>
          <p:nvPr>
            <p:ph type="ctrTitle"/>
          </p:nvPr>
        </p:nvSpPr>
        <p:spPr>
          <a:xfrm>
            <a:off x="609600" y="1524000"/>
            <a:ext cx="7623175" cy="1752600"/>
          </a:xfrm>
          <a:noFill/>
        </p:spPr>
        <p:txBody>
          <a:bodyPr/>
          <a:lstStyle/>
          <a:p>
            <a:pPr algn="l"/>
            <a:r>
              <a:rPr lang="en-US" sz="4400" dirty="0" smtClean="0">
                <a:solidFill>
                  <a:srgbClr val="336699"/>
                </a:solidFill>
              </a:rPr>
              <a:t>Illinois Performance Evaluation Reform Act (PERA) and Senate Bill 7</a:t>
            </a:r>
            <a:endParaRPr lang="en-US" sz="4400" dirty="0">
              <a:solidFill>
                <a:srgbClr val="336699"/>
              </a:solidFill>
            </a:endParaRPr>
          </a:p>
        </p:txBody>
      </p:sp>
      <p:sp>
        <p:nvSpPr>
          <p:cNvPr id="3" name="Subtitle 2"/>
          <p:cNvSpPr>
            <a:spLocks noGrp="1"/>
          </p:cNvSpPr>
          <p:nvPr>
            <p:ph type="subTitle" idx="1"/>
          </p:nvPr>
        </p:nvSpPr>
        <p:spPr>
          <a:xfrm>
            <a:off x="914400" y="3657600"/>
            <a:ext cx="7620000" cy="1066800"/>
          </a:xfrm>
        </p:spPr>
        <p:txBody>
          <a:bodyPr/>
          <a:lstStyle/>
          <a:p>
            <a:pPr algn="l"/>
            <a:r>
              <a:rPr lang="en-US" sz="2000" dirty="0" smtClean="0"/>
              <a:t>By:  Kim Martini and Kyle </a:t>
            </a:r>
            <a:r>
              <a:rPr lang="en-US" sz="2000" smtClean="0"/>
              <a:t>Molik</a:t>
            </a:r>
            <a:endParaRPr lang="en-US" sz="2000" dirty="0" smtClean="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Education and ELL Students</a:t>
            </a:r>
            <a:endParaRPr lang="en-US" dirty="0"/>
          </a:p>
        </p:txBody>
      </p:sp>
      <p:sp>
        <p:nvSpPr>
          <p:cNvPr id="3" name="Content Placeholder 2"/>
          <p:cNvSpPr>
            <a:spLocks noGrp="1"/>
          </p:cNvSpPr>
          <p:nvPr>
            <p:ph idx="1"/>
          </p:nvPr>
        </p:nvSpPr>
        <p:spPr/>
        <p:txBody>
          <a:bodyPr/>
          <a:lstStyle/>
          <a:p>
            <a:r>
              <a:rPr lang="en-US" dirty="0"/>
              <a:t>The Proposed PERA Administrative Rules do not direct the way in which certain student </a:t>
            </a:r>
            <a:r>
              <a:rPr lang="en-US" dirty="0" smtClean="0"/>
              <a:t>characteristics </a:t>
            </a:r>
            <a:r>
              <a:rPr lang="en-US" dirty="0"/>
              <a:t>should be considered for purpose of using data and indicators of student growth </a:t>
            </a:r>
            <a:r>
              <a:rPr lang="en-US" dirty="0" smtClean="0"/>
              <a:t>for </a:t>
            </a:r>
            <a:r>
              <a:rPr lang="en-US" dirty="0"/>
              <a:t>these populations of students, but will require that the PERA Joint Committee in each district </a:t>
            </a:r>
            <a:r>
              <a:rPr lang="en-US" dirty="0" smtClean="0"/>
              <a:t>consider </a:t>
            </a:r>
            <a:r>
              <a:rPr lang="en-US" dirty="0"/>
              <a:t>such issues during its statutory period for </a:t>
            </a:r>
            <a:r>
              <a:rPr lang="en-US" dirty="0" smtClean="0"/>
              <a:t>meeting. </a:t>
            </a:r>
            <a:endParaRPr lang="en-US" dirty="0"/>
          </a:p>
          <a:p>
            <a:endParaRPr lang="en-US" dirty="0"/>
          </a:p>
        </p:txBody>
      </p:sp>
      <p:sp>
        <p:nvSpPr>
          <p:cNvPr id="4" name="Footer Placeholder 3"/>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p>
            <a:fld id="{962CA2FB-8E0A-450E-816E-043F70FE6663}" type="slidenum">
              <a:rPr lang="en-US" smtClean="0">
                <a:solidFill>
                  <a:srgbClr val="CACFD3">
                    <a:lumMod val="50000"/>
                  </a:srgbClr>
                </a:solidFill>
              </a:rPr>
              <a:pPr/>
              <a:t>10</a:t>
            </a:fld>
            <a:endParaRPr lang="en-US" dirty="0">
              <a:solidFill>
                <a:srgbClr val="CACFD3">
                  <a:lumMod val="50000"/>
                </a:srgbClr>
              </a:solidFill>
            </a:endParaRPr>
          </a:p>
        </p:txBody>
      </p:sp>
    </p:spTree>
    <p:extLst>
      <p:ext uri="{BB962C8B-B14F-4D97-AF65-F5344CB8AC3E}">
        <p14:creationId xmlns:p14="http://schemas.microsoft.com/office/powerpoint/2010/main" val="42567346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924800" cy="1147554"/>
          </a:xfrm>
        </p:spPr>
        <p:txBody>
          <a:bodyPr/>
          <a:lstStyle/>
          <a:p>
            <a:r>
              <a:rPr lang="en-US" dirty="0" smtClean="0"/>
              <a:t>What is Senate Bill 7?</a:t>
            </a:r>
            <a:endParaRPr lang="en-US" dirty="0"/>
          </a:p>
        </p:txBody>
      </p:sp>
      <p:sp>
        <p:nvSpPr>
          <p:cNvPr id="3" name="Content Placeholder 2"/>
          <p:cNvSpPr>
            <a:spLocks noGrp="1"/>
          </p:cNvSpPr>
          <p:nvPr>
            <p:ph idx="1"/>
          </p:nvPr>
        </p:nvSpPr>
        <p:spPr/>
        <p:txBody>
          <a:bodyPr>
            <a:noAutofit/>
          </a:bodyPr>
          <a:lstStyle/>
          <a:p>
            <a:pPr marL="0" indent="0">
              <a:buNone/>
            </a:pPr>
            <a:r>
              <a:rPr lang="en-US" sz="3200" dirty="0" smtClean="0"/>
              <a:t>It addresses …</a:t>
            </a:r>
          </a:p>
          <a:p>
            <a:pPr>
              <a:buFont typeface="Wingdings" panose="05000000000000000000" pitchFamily="2" charset="2"/>
              <a:buChar char="q"/>
            </a:pPr>
            <a:r>
              <a:rPr lang="en-US" sz="3200" dirty="0"/>
              <a:t>Places employees on position lists based on their evaluations</a:t>
            </a:r>
          </a:p>
          <a:p>
            <a:pPr>
              <a:buFont typeface="Wingdings" panose="05000000000000000000" pitchFamily="2" charset="2"/>
              <a:buChar char="q"/>
            </a:pPr>
            <a:r>
              <a:rPr lang="en-US" sz="3200" dirty="0" smtClean="0"/>
              <a:t>Categorizing employees in one or more positions lists by certification and qualifications</a:t>
            </a:r>
          </a:p>
          <a:p>
            <a:pPr>
              <a:buFont typeface="Wingdings" panose="05000000000000000000" pitchFamily="2" charset="2"/>
              <a:buChar char="q"/>
            </a:pPr>
            <a:r>
              <a:rPr lang="en-US" sz="3200" dirty="0" smtClean="0"/>
              <a:t>Defines dismissal procedures and ends “first in, first out” practice</a:t>
            </a:r>
          </a:p>
        </p:txBody>
      </p:sp>
    </p:spTree>
    <p:extLst>
      <p:ext uri="{BB962C8B-B14F-4D97-AF65-F5344CB8AC3E}">
        <p14:creationId xmlns:p14="http://schemas.microsoft.com/office/powerpoint/2010/main" val="11806042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Illinois Senate Bill 7: </a:t>
            </a:r>
            <a:r>
              <a:rPr lang="en-US" dirty="0" smtClean="0"/>
              <a:t> Section D-</a:t>
            </a:r>
            <a:br>
              <a:rPr lang="en-US" dirty="0" smtClean="0"/>
            </a:br>
            <a:r>
              <a:rPr lang="en-US" dirty="0" smtClean="0"/>
              <a:t>Tenure Acquisition</a:t>
            </a:r>
            <a:endParaRPr lang="en-US" dirty="0"/>
          </a:p>
        </p:txBody>
      </p:sp>
      <p:sp>
        <p:nvSpPr>
          <p:cNvPr id="3" name="Content Placeholder 2"/>
          <p:cNvSpPr>
            <a:spLocks noGrp="1"/>
          </p:cNvSpPr>
          <p:nvPr>
            <p:ph idx="1"/>
          </p:nvPr>
        </p:nvSpPr>
        <p:spPr>
          <a:xfrm>
            <a:off x="990600" y="1371600"/>
            <a:ext cx="6777317" cy="4085421"/>
          </a:xfrm>
        </p:spPr>
        <p:txBody>
          <a:bodyPr>
            <a:normAutofit/>
          </a:bodyPr>
          <a:lstStyle/>
          <a:p>
            <a:r>
              <a:rPr lang="en-US" dirty="0" smtClean="0"/>
              <a:t>At the end of the fourth year principals have to provide a specific written reason for not renewing a contract</a:t>
            </a:r>
            <a:r>
              <a:rPr lang="en-US" dirty="0"/>
              <a:t> </a:t>
            </a:r>
            <a:r>
              <a:rPr lang="en-US" dirty="0" smtClean="0"/>
              <a:t>and providing tenure </a:t>
            </a:r>
          </a:p>
          <a:p>
            <a:r>
              <a:rPr lang="en-US" dirty="0" smtClean="0"/>
              <a:t>SB 7 states performance evaluations must be considered when granting tenure</a:t>
            </a:r>
            <a:endParaRPr lang="en-US" dirty="0"/>
          </a:p>
        </p:txBody>
      </p:sp>
    </p:spTree>
    <p:extLst>
      <p:ext uri="{BB962C8B-B14F-4D97-AF65-F5344CB8AC3E}">
        <p14:creationId xmlns:p14="http://schemas.microsoft.com/office/powerpoint/2010/main" val="340527415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068236" cy="1143000"/>
          </a:xfrm>
        </p:spPr>
        <p:txBody>
          <a:bodyPr>
            <a:normAutofit/>
          </a:bodyPr>
          <a:lstStyle/>
          <a:p>
            <a:r>
              <a:rPr lang="en-US" dirty="0" smtClean="0"/>
              <a:t>Tenure Acquisition </a:t>
            </a:r>
            <a:endParaRPr lang="en-US" dirty="0"/>
          </a:p>
        </p:txBody>
      </p:sp>
      <p:sp>
        <p:nvSpPr>
          <p:cNvPr id="3" name="Content Placeholder 2"/>
          <p:cNvSpPr>
            <a:spLocks noGrp="1"/>
          </p:cNvSpPr>
          <p:nvPr>
            <p:ph idx="1"/>
          </p:nvPr>
        </p:nvSpPr>
        <p:spPr>
          <a:xfrm>
            <a:off x="1043492" y="1309308"/>
            <a:ext cx="6777317" cy="4523321"/>
          </a:xfrm>
        </p:spPr>
        <p:txBody>
          <a:bodyPr>
            <a:normAutofit fontScale="85000" lnSpcReduction="20000"/>
          </a:bodyPr>
          <a:lstStyle/>
          <a:p>
            <a:r>
              <a:rPr lang="en-US" dirty="0" smtClean="0"/>
              <a:t>Standard Tenure Acquisition: Four consecutive school terms in which the teacher receives and overall annual evaluation rating of at least “Proficient” in the last school term and at least “Proficient” in either second or third school term. </a:t>
            </a:r>
          </a:p>
          <a:p>
            <a:r>
              <a:rPr lang="en-US" dirty="0" smtClean="0"/>
              <a:t>Accelerated Tenure: Three consecutive school terms of service in which the teacher receives three overall annual evaluations of “Excellent”</a:t>
            </a:r>
          </a:p>
          <a:p>
            <a:r>
              <a:rPr lang="en-US" dirty="0" smtClean="0"/>
              <a:t>Tenure Portability: Two consecutive school terms of service in which the teacher receives two annual evaluation of “Excellent” only if a teacher</a:t>
            </a:r>
          </a:p>
          <a:p>
            <a:pPr lvl="1"/>
            <a:r>
              <a:rPr lang="en-US" dirty="0" smtClean="0"/>
              <a:t>A) attained tenure at previous school </a:t>
            </a:r>
            <a:r>
              <a:rPr lang="en-US" sz="2100" dirty="0" smtClean="0"/>
              <a:t>(in state only)</a:t>
            </a:r>
          </a:p>
          <a:p>
            <a:pPr lvl="1"/>
            <a:r>
              <a:rPr lang="en-US" dirty="0" smtClean="0"/>
              <a:t>B)Voluntarily departed or was honorably dismissed </a:t>
            </a:r>
          </a:p>
          <a:p>
            <a:pPr lvl="1"/>
            <a:r>
              <a:rPr lang="en-US" dirty="0" smtClean="0"/>
              <a:t>C)Received at least “Proficient” on two most recent evaluations</a:t>
            </a:r>
          </a:p>
          <a:p>
            <a:endParaRPr lang="en-US" dirty="0"/>
          </a:p>
        </p:txBody>
      </p:sp>
    </p:spTree>
    <p:extLst>
      <p:ext uri="{BB962C8B-B14F-4D97-AF65-F5344CB8AC3E}">
        <p14:creationId xmlns:p14="http://schemas.microsoft.com/office/powerpoint/2010/main" val="295658663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are Employees Grouped in SB 7?</a:t>
            </a:r>
            <a:endParaRPr lang="en-US" dirty="0"/>
          </a:p>
        </p:txBody>
      </p:sp>
      <p:sp>
        <p:nvSpPr>
          <p:cNvPr id="3" name="Content Placeholder 2"/>
          <p:cNvSpPr>
            <a:spLocks noGrp="1"/>
          </p:cNvSpPr>
          <p:nvPr>
            <p:ph idx="1"/>
          </p:nvPr>
        </p:nvSpPr>
        <p:spPr/>
        <p:txBody>
          <a:bodyPr>
            <a:normAutofit/>
          </a:bodyPr>
          <a:lstStyle/>
          <a:p>
            <a:r>
              <a:rPr lang="en-US" dirty="0" smtClean="0"/>
              <a:t>School districts are responsible for categorizing teachers by positions based on their certifications</a:t>
            </a:r>
          </a:p>
          <a:p>
            <a:r>
              <a:rPr lang="en-US" dirty="0" smtClean="0"/>
              <a:t>School districts must establish four groupings of teachers based on evaluation ratings. </a:t>
            </a:r>
          </a:p>
          <a:p>
            <a:pPr lvl="1"/>
            <a:r>
              <a:rPr lang="en-US" b="1" dirty="0" smtClean="0"/>
              <a:t>Group 1 </a:t>
            </a:r>
            <a:r>
              <a:rPr lang="en-US" dirty="0" smtClean="0"/>
              <a:t>– non-tenured teacher who have not received a performance evaluation </a:t>
            </a:r>
            <a:r>
              <a:rPr lang="en-US" b="1" dirty="0" smtClean="0">
                <a:solidFill>
                  <a:srgbClr val="FF0000"/>
                </a:solidFill>
              </a:rPr>
              <a:t>(no recall rights</a:t>
            </a:r>
            <a:r>
              <a:rPr lang="en-US" b="1" dirty="0" smtClean="0">
                <a:solidFill>
                  <a:srgbClr val="C00000"/>
                </a:solidFill>
              </a:rPr>
              <a:t>)</a:t>
            </a:r>
          </a:p>
          <a:p>
            <a:pPr lvl="1"/>
            <a:r>
              <a:rPr lang="en-US" b="1" dirty="0" smtClean="0"/>
              <a:t>Group 2 </a:t>
            </a:r>
            <a:r>
              <a:rPr lang="en-US" dirty="0" smtClean="0"/>
              <a:t>– Any teacher with a “Unsatisfactory” or “Needs Improvement” rating </a:t>
            </a:r>
            <a:r>
              <a:rPr lang="en-US" b="1" dirty="0" smtClean="0">
                <a:solidFill>
                  <a:srgbClr val="FF0000"/>
                </a:solidFill>
              </a:rPr>
              <a:t>(no recall rights)</a:t>
            </a:r>
          </a:p>
          <a:p>
            <a:pPr lvl="1"/>
            <a:r>
              <a:rPr lang="en-US" b="1" dirty="0" smtClean="0"/>
              <a:t>Group 3 </a:t>
            </a:r>
            <a:r>
              <a:rPr lang="en-US" dirty="0" smtClean="0"/>
              <a:t>- </a:t>
            </a:r>
            <a:r>
              <a:rPr lang="en-US" dirty="0"/>
              <a:t>Any teacher with a </a:t>
            </a:r>
            <a:r>
              <a:rPr lang="en-US" dirty="0" smtClean="0"/>
              <a:t>“Satisfactory</a:t>
            </a:r>
            <a:r>
              <a:rPr lang="en-US" dirty="0"/>
              <a:t>” or </a:t>
            </a:r>
            <a:r>
              <a:rPr lang="en-US" dirty="0" smtClean="0"/>
              <a:t>“Proficient” rating (based on the most recent rating)</a:t>
            </a:r>
          </a:p>
          <a:p>
            <a:pPr lvl="1"/>
            <a:r>
              <a:rPr lang="en-US" b="1" dirty="0" smtClean="0"/>
              <a:t>Group 4 </a:t>
            </a:r>
            <a:r>
              <a:rPr lang="en-US" dirty="0" smtClean="0"/>
              <a:t>– Teachers whose last two evaluations were excellent (must have two excellent ratings out of three)</a:t>
            </a:r>
            <a:endParaRPr lang="en-US" dirty="0"/>
          </a:p>
        </p:txBody>
      </p:sp>
    </p:spTree>
    <p:extLst>
      <p:ext uri="{BB962C8B-B14F-4D97-AF65-F5344CB8AC3E}">
        <p14:creationId xmlns:p14="http://schemas.microsoft.com/office/powerpoint/2010/main" val="26134182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 to know…</a:t>
            </a:r>
            <a:endParaRPr lang="en-US" dirty="0"/>
          </a:p>
        </p:txBody>
      </p:sp>
      <p:sp>
        <p:nvSpPr>
          <p:cNvPr id="3" name="Content Placeholder 2"/>
          <p:cNvSpPr>
            <a:spLocks noGrp="1"/>
          </p:cNvSpPr>
          <p:nvPr>
            <p:ph idx="1"/>
          </p:nvPr>
        </p:nvSpPr>
        <p:spPr/>
        <p:txBody>
          <a:bodyPr>
            <a:normAutofit/>
          </a:bodyPr>
          <a:lstStyle/>
          <a:p>
            <a:r>
              <a:rPr lang="en-US" sz="2800" b="1" dirty="0" smtClean="0"/>
              <a:t>Honorable Dismissal List, categorized by positions and groups must be distributed to the union at least </a:t>
            </a:r>
            <a:r>
              <a:rPr lang="en-US" sz="2800" b="1" dirty="0" smtClean="0">
                <a:solidFill>
                  <a:srgbClr val="FF0000"/>
                </a:solidFill>
              </a:rPr>
              <a:t>75 calendar days prior to the end of the school term.</a:t>
            </a:r>
          </a:p>
          <a:p>
            <a:endParaRPr lang="en-US" sz="2800" b="1" dirty="0" smtClean="0">
              <a:solidFill>
                <a:srgbClr val="FF0000"/>
              </a:solidFill>
            </a:endParaRPr>
          </a:p>
          <a:p>
            <a:r>
              <a:rPr lang="en-US" sz="2800" b="1" dirty="0" smtClean="0"/>
              <a:t>A teacher must receive written notice of being the subject of reduction in force (RIF) </a:t>
            </a:r>
            <a:r>
              <a:rPr lang="en-US" sz="2800" b="1" dirty="0" smtClean="0">
                <a:solidFill>
                  <a:srgbClr val="FF0000"/>
                </a:solidFill>
              </a:rPr>
              <a:t>at least 45 calendar days before the end of the school year.  </a:t>
            </a:r>
            <a:endParaRPr lang="en-US" sz="2800" b="1" dirty="0">
              <a:solidFill>
                <a:srgbClr val="FF0000"/>
              </a:solidFill>
            </a:endParaRPr>
          </a:p>
        </p:txBody>
      </p:sp>
    </p:spTree>
    <p:extLst>
      <p:ext uri="{BB962C8B-B14F-4D97-AF65-F5344CB8AC3E}">
        <p14:creationId xmlns:p14="http://schemas.microsoft.com/office/powerpoint/2010/main" val="155689230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Covered by PERA?</a:t>
            </a:r>
            <a:endParaRPr lang="en-US" dirty="0"/>
          </a:p>
        </p:txBody>
      </p:sp>
      <p:sp>
        <p:nvSpPr>
          <p:cNvPr id="3" name="Content Placeholder 2"/>
          <p:cNvSpPr>
            <a:spLocks noGrp="1"/>
          </p:cNvSpPr>
          <p:nvPr>
            <p:ph idx="1"/>
          </p:nvPr>
        </p:nvSpPr>
        <p:spPr/>
        <p:txBody>
          <a:bodyPr/>
          <a:lstStyle/>
          <a:p>
            <a:r>
              <a:rPr lang="en-US" dirty="0" smtClean="0"/>
              <a:t>“</a:t>
            </a:r>
            <a:r>
              <a:rPr lang="en-US" dirty="0"/>
              <a:t>any and all </a:t>
            </a:r>
            <a:r>
              <a:rPr lang="en-US" dirty="0" smtClean="0"/>
              <a:t>school district </a:t>
            </a:r>
            <a:r>
              <a:rPr lang="en-US" dirty="0"/>
              <a:t>employees regularly required to be certified under the laws relating to the certification of </a:t>
            </a:r>
            <a:r>
              <a:rPr lang="en-US" dirty="0" smtClean="0"/>
              <a:t>teachers</a:t>
            </a:r>
            <a:r>
              <a:rPr lang="en-US" dirty="0"/>
              <a:t>,” the Proposed PERA Administrative Rules exclude school service personnel from the </a:t>
            </a:r>
            <a:r>
              <a:rPr lang="en-US" dirty="0" smtClean="0"/>
              <a:t>definition </a:t>
            </a:r>
            <a:r>
              <a:rPr lang="en-US" dirty="0"/>
              <a:t>of “teacher” such that evaluations of school service personnel (including, without </a:t>
            </a:r>
            <a:r>
              <a:rPr lang="en-US" dirty="0" smtClean="0"/>
              <a:t>limitation</a:t>
            </a:r>
            <a:r>
              <a:rPr lang="en-US" dirty="0"/>
              <a:t>, school counselor, school psychologist, nonteaching school speech and language </a:t>
            </a:r>
            <a:r>
              <a:rPr lang="en-US" dirty="0" smtClean="0"/>
              <a:t>pathologist</a:t>
            </a:r>
            <a:r>
              <a:rPr lang="en-US" dirty="0"/>
              <a:t>, school nurse, and school social worker</a:t>
            </a:r>
            <a:r>
              <a:rPr lang="en-US" dirty="0" smtClean="0"/>
              <a:t>)</a:t>
            </a:r>
            <a:endParaRPr lang="en-US" dirty="0"/>
          </a:p>
        </p:txBody>
      </p:sp>
      <p:sp>
        <p:nvSpPr>
          <p:cNvPr id="4" name="Date Placeholder 3"/>
          <p:cNvSpPr>
            <a:spLocks noGrp="1"/>
          </p:cNvSpPr>
          <p:nvPr>
            <p:ph type="dt" sz="half" idx="10"/>
          </p:nvPr>
        </p:nvSpPr>
        <p:spPr/>
        <p:txBody>
          <a:bodyPr/>
          <a:lstStyle/>
          <a:p>
            <a:fld id="{8B55F841-A29A-4D36-BCA8-B96A1351F20C}" type="datetime1">
              <a:rPr lang="en-US" smtClean="0"/>
              <a:pPr/>
              <a:t>4/8/2014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2CA2FB-8E0A-450E-816E-043F70FE6663}" type="slidenum">
              <a:rPr lang="en-US" smtClean="0"/>
              <a:pPr/>
              <a:t>2</a:t>
            </a:fld>
            <a:endParaRPr lang="en-US" dirty="0"/>
          </a:p>
        </p:txBody>
      </p:sp>
    </p:spTree>
    <p:extLst>
      <p:ext uri="{BB962C8B-B14F-4D97-AF65-F5344CB8AC3E}">
        <p14:creationId xmlns:p14="http://schemas.microsoft.com/office/powerpoint/2010/main" val="404944331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 Requirements</a:t>
            </a:r>
            <a:endParaRPr lang="en-US" dirty="0"/>
          </a:p>
        </p:txBody>
      </p:sp>
      <p:sp>
        <p:nvSpPr>
          <p:cNvPr id="3" name="Content Placeholder 2"/>
          <p:cNvSpPr>
            <a:spLocks noGrp="1"/>
          </p:cNvSpPr>
          <p:nvPr>
            <p:ph idx="1"/>
          </p:nvPr>
        </p:nvSpPr>
        <p:spPr/>
        <p:txBody>
          <a:bodyPr/>
          <a:lstStyle/>
          <a:p>
            <a:r>
              <a:rPr lang="en-US" dirty="0" smtClean="0"/>
              <a:t>No specific framework is required with PERA</a:t>
            </a:r>
          </a:p>
          <a:p>
            <a:r>
              <a:rPr lang="en-US" dirty="0" smtClean="0"/>
              <a:t>BUT….. Several criteria must be met</a:t>
            </a:r>
          </a:p>
          <a:p>
            <a:pPr lvl="1"/>
            <a:r>
              <a:rPr lang="en-US" dirty="0" smtClean="0"/>
              <a:t>Based on research about effective instruction</a:t>
            </a:r>
          </a:p>
          <a:p>
            <a:pPr lvl="1"/>
            <a:r>
              <a:rPr lang="en-US" dirty="0" smtClean="0"/>
              <a:t>Addresses: planning, instructional delivery, classroom management, aligns to IL professional teaching standards</a:t>
            </a:r>
          </a:p>
          <a:p>
            <a:pPr lvl="1"/>
            <a:r>
              <a:rPr lang="en-US" dirty="0" smtClean="0"/>
              <a:t>Align to roles and responsibilities for each teacher</a:t>
            </a:r>
          </a:p>
          <a:p>
            <a:pPr lvl="1"/>
            <a:r>
              <a:rPr lang="en-US" dirty="0" smtClean="0"/>
              <a:t>Contain a rubric that aligns to the instructional framework</a:t>
            </a:r>
          </a:p>
          <a:p>
            <a:r>
              <a:rPr lang="en-US" dirty="0" smtClean="0"/>
              <a:t>Framework must also consider teachers attendance and competency in subject along with teachers strengths and weaknesses </a:t>
            </a:r>
          </a:p>
          <a:p>
            <a:pPr lvl="1"/>
            <a:r>
              <a:rPr lang="en-US" dirty="0" smtClean="0"/>
              <a:t>Evidence to be provided for all areas. </a:t>
            </a:r>
          </a:p>
          <a:p>
            <a:pPr lvl="1"/>
            <a:endParaRPr lang="en-US" dirty="0"/>
          </a:p>
        </p:txBody>
      </p:sp>
      <p:sp>
        <p:nvSpPr>
          <p:cNvPr id="4" name="Footer Placeholder 3"/>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p>
            <a:fld id="{962CA2FB-8E0A-450E-816E-043F70FE6663}" type="slidenum">
              <a:rPr lang="en-US" smtClean="0">
                <a:solidFill>
                  <a:srgbClr val="CACFD3">
                    <a:lumMod val="50000"/>
                  </a:srgbClr>
                </a:solidFill>
              </a:rPr>
              <a:pPr/>
              <a:t>3</a:t>
            </a:fld>
            <a:endParaRPr lang="en-US" dirty="0">
              <a:solidFill>
                <a:srgbClr val="CACFD3">
                  <a:lumMod val="50000"/>
                </a:srgbClr>
              </a:solidFill>
            </a:endParaRPr>
          </a:p>
        </p:txBody>
      </p:sp>
    </p:spTree>
    <p:extLst>
      <p:ext uri="{BB962C8B-B14F-4D97-AF65-F5344CB8AC3E}">
        <p14:creationId xmlns:p14="http://schemas.microsoft.com/office/powerpoint/2010/main" val="422239961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Commit to the Danielson Framework?</a:t>
            </a:r>
            <a:endParaRPr lang="en-US" dirty="0"/>
          </a:p>
        </p:txBody>
      </p:sp>
      <p:sp>
        <p:nvSpPr>
          <p:cNvPr id="3" name="Content Placeholder 2"/>
          <p:cNvSpPr>
            <a:spLocks noGrp="1"/>
          </p:cNvSpPr>
          <p:nvPr>
            <p:ph idx="1"/>
          </p:nvPr>
        </p:nvSpPr>
        <p:spPr/>
        <p:txBody>
          <a:bodyPr/>
          <a:lstStyle/>
          <a:p>
            <a:r>
              <a:rPr lang="en-US" dirty="0" smtClean="0"/>
              <a:t>Most Illinois school districts are using the Charlotte Danielson framework, but why?</a:t>
            </a:r>
          </a:p>
          <a:p>
            <a:pPr lvl="1"/>
            <a:r>
              <a:rPr lang="en-US" sz="2200" dirty="0" smtClean="0"/>
              <a:t>Data proven method to evaluate teachers</a:t>
            </a:r>
          </a:p>
          <a:p>
            <a:pPr lvl="1"/>
            <a:r>
              <a:rPr lang="en-US" sz="2200" dirty="0" smtClean="0"/>
              <a:t>Incorporates a rubric which is straight forward and understandable</a:t>
            </a:r>
          </a:p>
          <a:p>
            <a:pPr lvl="2"/>
            <a:r>
              <a:rPr lang="en-US" sz="2200" dirty="0" smtClean="0"/>
              <a:t>Clear criteria that has common standards for all teachers</a:t>
            </a:r>
          </a:p>
          <a:p>
            <a:pPr lvl="1"/>
            <a:r>
              <a:rPr lang="en-US" sz="2200" dirty="0" smtClean="0"/>
              <a:t>Evaluates the whole teacher from their planning, instruction, delivery, assessment and reflection</a:t>
            </a:r>
          </a:p>
          <a:p>
            <a:pPr lvl="1"/>
            <a:r>
              <a:rPr lang="en-US" sz="2200" dirty="0" smtClean="0"/>
              <a:t>Incorporates common core standards to meet contemporary teaching approaches.</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p>
            <a:fld id="{962CA2FB-8E0A-450E-816E-043F70FE6663}" type="slidenum">
              <a:rPr lang="en-US" smtClean="0">
                <a:solidFill>
                  <a:srgbClr val="CACFD3">
                    <a:lumMod val="50000"/>
                  </a:srgbClr>
                </a:solidFill>
              </a:rPr>
              <a:pPr/>
              <a:t>4</a:t>
            </a:fld>
            <a:endParaRPr lang="en-US" dirty="0">
              <a:solidFill>
                <a:srgbClr val="CACFD3">
                  <a:lumMod val="50000"/>
                </a:srgbClr>
              </a:solidFill>
            </a:endParaRPr>
          </a:p>
        </p:txBody>
      </p:sp>
    </p:spTree>
    <p:extLst>
      <p:ext uri="{BB962C8B-B14F-4D97-AF65-F5344CB8AC3E}">
        <p14:creationId xmlns:p14="http://schemas.microsoft.com/office/powerpoint/2010/main" val="251979272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Teacher Observations/Professional Development</a:t>
            </a:r>
          </a:p>
        </p:txBody>
      </p:sp>
      <p:sp>
        <p:nvSpPr>
          <p:cNvPr id="3" name="Content Placeholder 2"/>
          <p:cNvSpPr>
            <a:spLocks noGrp="1"/>
          </p:cNvSpPr>
          <p:nvPr>
            <p:ph idx="1"/>
          </p:nvPr>
        </p:nvSpPr>
        <p:spPr>
          <a:xfrm>
            <a:off x="457200" y="1295400"/>
            <a:ext cx="8229600" cy="4876799"/>
          </a:xfrm>
        </p:spPr>
        <p:txBody>
          <a:bodyPr/>
          <a:lstStyle/>
          <a:p>
            <a:r>
              <a:rPr lang="en-US" sz="2000" b="1" dirty="0" smtClean="0"/>
              <a:t>Formal classroom observations</a:t>
            </a:r>
          </a:p>
          <a:p>
            <a:pPr lvl="1"/>
            <a:r>
              <a:rPr lang="en-US" dirty="0" smtClean="0"/>
              <a:t>District PERA joint committee defines characteristics (minimum of 45 min, class period or entire period)</a:t>
            </a:r>
          </a:p>
          <a:p>
            <a:pPr lvl="1"/>
            <a:r>
              <a:rPr lang="en-US" dirty="0" smtClean="0"/>
              <a:t>Evaluator required to meet with the individual in a pre-conference </a:t>
            </a:r>
          </a:p>
          <a:p>
            <a:pPr lvl="1"/>
            <a:r>
              <a:rPr lang="en-US" dirty="0" smtClean="0"/>
              <a:t>Required post-conference providing feedback of evidence collected</a:t>
            </a:r>
            <a:endParaRPr lang="en-US" dirty="0"/>
          </a:p>
          <a:p>
            <a:r>
              <a:rPr lang="en-US" sz="2000" b="1" dirty="0"/>
              <a:t>Informal classroom observations</a:t>
            </a:r>
          </a:p>
          <a:p>
            <a:pPr lvl="1"/>
            <a:r>
              <a:rPr lang="en-US" dirty="0" smtClean="0"/>
              <a:t>May </a:t>
            </a:r>
            <a:r>
              <a:rPr lang="en-US" dirty="0"/>
              <a:t>or may not be announced</a:t>
            </a:r>
          </a:p>
          <a:p>
            <a:pPr lvl="1"/>
            <a:r>
              <a:rPr lang="en-US" dirty="0"/>
              <a:t>No requirement of a pre-conference</a:t>
            </a:r>
          </a:p>
          <a:p>
            <a:pPr lvl="1"/>
            <a:r>
              <a:rPr lang="en-US" dirty="0" smtClean="0"/>
              <a:t>Not </a:t>
            </a:r>
            <a:r>
              <a:rPr lang="en-US" dirty="0"/>
              <a:t>subject to a time </a:t>
            </a:r>
            <a:r>
              <a:rPr lang="en-US" dirty="0" smtClean="0"/>
              <a:t>requirement</a:t>
            </a:r>
          </a:p>
          <a:p>
            <a:pPr lvl="1"/>
            <a:r>
              <a:rPr lang="en-US" dirty="0" smtClean="0"/>
              <a:t>If principal uses informal observation on a summative evaluation, the observation needs to be documented via writing</a:t>
            </a:r>
            <a:endParaRPr lang="en-US" dirty="0"/>
          </a:p>
          <a:p>
            <a:pPr marL="344487" lvl="1" indent="0">
              <a:buNone/>
            </a:pPr>
            <a:endParaRPr lang="en-US" dirty="0" smtClean="0"/>
          </a:p>
        </p:txBody>
      </p:sp>
      <p:sp>
        <p:nvSpPr>
          <p:cNvPr id="4" name="Slide Number Placeholder 3"/>
          <p:cNvSpPr>
            <a:spLocks noGrp="1"/>
          </p:cNvSpPr>
          <p:nvPr>
            <p:ph type="sldNum" sz="quarter" idx="12"/>
          </p:nvPr>
        </p:nvSpPr>
        <p:spPr/>
        <p:txBody>
          <a:bodyPr/>
          <a:lstStyle/>
          <a:p>
            <a:fld id="{962CA2FB-8E0A-450E-816E-043F70FE6663}" type="slidenum">
              <a:rPr lang="en-US" smtClean="0">
                <a:solidFill>
                  <a:srgbClr val="CACFD3">
                    <a:lumMod val="50000"/>
                  </a:srgbClr>
                </a:solidFill>
              </a:rPr>
              <a:pPr/>
              <a:t>5</a:t>
            </a:fld>
            <a:endParaRPr lang="en-US" dirty="0">
              <a:solidFill>
                <a:srgbClr val="CACFD3">
                  <a:lumMod val="50000"/>
                </a:srgbClr>
              </a:solidFill>
            </a:endParaRPr>
          </a:p>
        </p:txBody>
      </p:sp>
      <p:sp>
        <p:nvSpPr>
          <p:cNvPr id="7" name="Footer Placeholder 6"/>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Tree>
    <p:custDataLst>
      <p:tags r:id="rId1"/>
    </p:custDataLst>
    <p:extLst>
      <p:ext uri="{BB962C8B-B14F-4D97-AF65-F5344CB8AC3E}">
        <p14:creationId xmlns:p14="http://schemas.microsoft.com/office/powerpoint/2010/main" val="101683878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Defining Student Growth Performance Levels</a:t>
            </a:r>
            <a:endParaRPr lang="en-US" dirty="0"/>
          </a:p>
        </p:txBody>
      </p:sp>
      <p:sp>
        <p:nvSpPr>
          <p:cNvPr id="3" name="Content Placeholder 2"/>
          <p:cNvSpPr>
            <a:spLocks noGrp="1"/>
          </p:cNvSpPr>
          <p:nvPr>
            <p:ph idx="1"/>
          </p:nvPr>
        </p:nvSpPr>
        <p:spPr/>
        <p:txBody>
          <a:bodyPr/>
          <a:lstStyle/>
          <a:p>
            <a:pPr lvl="0"/>
            <a:r>
              <a:rPr lang="en-US" b="1" dirty="0" smtClean="0"/>
              <a:t>Exceeds Goal</a:t>
            </a:r>
            <a:r>
              <a:rPr lang="en-US" dirty="0" smtClean="0"/>
              <a:t> - Exceeds the target for a majority of the student growth measures; meets all targets</a:t>
            </a:r>
          </a:p>
          <a:p>
            <a:pPr lvl="0"/>
            <a:r>
              <a:rPr lang="en-US" b="1" dirty="0" smtClean="0"/>
              <a:t>Meets Goal </a:t>
            </a:r>
            <a:r>
              <a:rPr lang="en-US" dirty="0" smtClean="0"/>
              <a:t>- Meets or exceeds the target for a majority of the student growth measures; does not have negative growth on any measures</a:t>
            </a:r>
          </a:p>
          <a:p>
            <a:pPr lvl="0"/>
            <a:r>
              <a:rPr lang="en-US" b="1" dirty="0" smtClean="0"/>
              <a:t>Minimal Growth</a:t>
            </a:r>
            <a:r>
              <a:rPr lang="en-US" dirty="0" smtClean="0"/>
              <a:t> - Meets only 1 or 2 student growth targets; has no more than one measure with negative growth results</a:t>
            </a:r>
          </a:p>
          <a:p>
            <a:pPr lvl="0"/>
            <a:r>
              <a:rPr lang="en-US" b="1" dirty="0" smtClean="0"/>
              <a:t>No Growth or Negative Growth</a:t>
            </a:r>
            <a:r>
              <a:rPr lang="en-US" dirty="0" smtClean="0"/>
              <a:t> - Does not meet any student growth targets; demonstrates negative growth on one or more measures</a:t>
            </a:r>
          </a:p>
          <a:p>
            <a:endParaRPr lang="en-US" dirty="0"/>
          </a:p>
        </p:txBody>
      </p:sp>
      <p:sp>
        <p:nvSpPr>
          <p:cNvPr id="4" name="Footer Placeholder 3"/>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p>
            <a:fld id="{962CA2FB-8E0A-450E-816E-043F70FE6663}" type="slidenum">
              <a:rPr lang="en-US" smtClean="0">
                <a:solidFill>
                  <a:srgbClr val="CACFD3">
                    <a:lumMod val="50000"/>
                  </a:srgbClr>
                </a:solidFill>
              </a:rPr>
              <a:pPr/>
              <a:t>6</a:t>
            </a:fld>
            <a:endParaRPr lang="en-US" dirty="0">
              <a:solidFill>
                <a:srgbClr val="CACFD3">
                  <a:lumMod val="50000"/>
                </a:srgbClr>
              </a:solidFill>
            </a:endParaRPr>
          </a:p>
        </p:txBody>
      </p:sp>
    </p:spTree>
    <p:extLst>
      <p:ext uri="{BB962C8B-B14F-4D97-AF65-F5344CB8AC3E}">
        <p14:creationId xmlns:p14="http://schemas.microsoft.com/office/powerpoint/2010/main" val="224009861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Evaluation Performance Levels</a:t>
            </a:r>
            <a:endParaRPr lang="en-US" dirty="0"/>
          </a:p>
        </p:txBody>
      </p:sp>
      <p:sp>
        <p:nvSpPr>
          <p:cNvPr id="3" name="Content Placeholder 2"/>
          <p:cNvSpPr>
            <a:spLocks noGrp="1"/>
          </p:cNvSpPr>
          <p:nvPr>
            <p:ph idx="1"/>
          </p:nvPr>
        </p:nvSpPr>
        <p:spPr/>
        <p:txBody>
          <a:bodyPr/>
          <a:lstStyle/>
          <a:p>
            <a:r>
              <a:rPr lang="en-US" dirty="0" smtClean="0"/>
              <a:t>Districts must adopt instructional framework) aligned with the Illinois Professional Teaching Standards with four performance levels for the summative rating:</a:t>
            </a:r>
          </a:p>
          <a:p>
            <a:pPr lvl="1"/>
            <a:r>
              <a:rPr lang="en-US" sz="2400" dirty="0"/>
              <a:t>U</a:t>
            </a:r>
            <a:r>
              <a:rPr lang="en-US" sz="2400" dirty="0" smtClean="0"/>
              <a:t>nsatisfactory </a:t>
            </a:r>
          </a:p>
          <a:p>
            <a:pPr lvl="1"/>
            <a:r>
              <a:rPr lang="en-US" sz="2400" dirty="0"/>
              <a:t>N</a:t>
            </a:r>
            <a:r>
              <a:rPr lang="en-US" sz="2400" dirty="0" smtClean="0"/>
              <a:t>eeds improvement</a:t>
            </a:r>
          </a:p>
          <a:p>
            <a:pPr lvl="1"/>
            <a:r>
              <a:rPr lang="en-US" sz="2400" dirty="0" smtClean="0"/>
              <a:t>Proficient</a:t>
            </a:r>
          </a:p>
          <a:p>
            <a:pPr lvl="1"/>
            <a:r>
              <a:rPr lang="en-US" sz="2400" dirty="0"/>
              <a:t>E</a:t>
            </a:r>
            <a:r>
              <a:rPr lang="en-US" sz="2400" dirty="0" smtClean="0"/>
              <a:t>xcellent</a:t>
            </a:r>
          </a:p>
        </p:txBody>
      </p:sp>
      <p:sp>
        <p:nvSpPr>
          <p:cNvPr id="4" name="Slide Number Placeholder 3"/>
          <p:cNvSpPr>
            <a:spLocks noGrp="1"/>
          </p:cNvSpPr>
          <p:nvPr>
            <p:ph type="sldNum" sz="quarter" idx="12"/>
          </p:nvPr>
        </p:nvSpPr>
        <p:spPr/>
        <p:txBody>
          <a:bodyPr/>
          <a:lstStyle/>
          <a:p>
            <a:fld id="{962CA2FB-8E0A-450E-816E-043F70FE6663}" type="slidenum">
              <a:rPr lang="en-US" smtClean="0">
                <a:solidFill>
                  <a:srgbClr val="CACFD3">
                    <a:lumMod val="50000"/>
                  </a:srgbClr>
                </a:solidFill>
              </a:rPr>
              <a:pPr/>
              <a:t>7</a:t>
            </a:fld>
            <a:endParaRPr lang="en-US" dirty="0">
              <a:solidFill>
                <a:srgbClr val="CACFD3">
                  <a:lumMod val="50000"/>
                </a:srgbClr>
              </a:solidFill>
            </a:endParaRPr>
          </a:p>
        </p:txBody>
      </p:sp>
      <p:sp>
        <p:nvSpPr>
          <p:cNvPr id="7" name="Footer Placeholder 6"/>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Tree>
    <p:custDataLst>
      <p:tags r:id="rId1"/>
    </p:custDataLst>
    <p:extLst>
      <p:ext uri="{BB962C8B-B14F-4D97-AF65-F5344CB8AC3E}">
        <p14:creationId xmlns:p14="http://schemas.microsoft.com/office/powerpoint/2010/main" val="158317034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Assessments shall be defined according to three distinct types:</a:t>
            </a:r>
            <a:endParaRPr lang="en-US" dirty="0"/>
          </a:p>
        </p:txBody>
      </p:sp>
      <p:graphicFrame>
        <p:nvGraphicFramePr>
          <p:cNvPr id="16" name="Content Placeholder 15"/>
          <p:cNvGraphicFramePr>
            <a:graphicFrameLocks noGrp="1"/>
          </p:cNvGraphicFramePr>
          <p:nvPr>
            <p:ph idx="1"/>
          </p:nvPr>
        </p:nvGraphicFramePr>
        <p:xfrm>
          <a:off x="457200" y="1279086"/>
          <a:ext cx="8229600" cy="4588315"/>
        </p:xfrm>
        <a:graphic>
          <a:graphicData uri="http://schemas.openxmlformats.org/drawingml/2006/table">
            <a:tbl>
              <a:tblPr firstRow="1" bandRow="1">
                <a:tableStyleId>{21E4AEA4-8DFA-4A89-87EB-49C32662AFE0}</a:tableStyleId>
              </a:tblPr>
              <a:tblGrid>
                <a:gridCol w="2743200"/>
                <a:gridCol w="2743200"/>
                <a:gridCol w="2743200"/>
              </a:tblGrid>
              <a:tr h="595435">
                <a:tc>
                  <a:txBody>
                    <a:bodyPr/>
                    <a:lstStyle/>
                    <a:p>
                      <a:pPr algn="ctr"/>
                      <a:r>
                        <a:rPr lang="en-US" sz="2000" dirty="0" smtClean="0">
                          <a:latin typeface="Arial"/>
                          <a:cs typeface="Arial"/>
                        </a:rPr>
                        <a:t>Type I</a:t>
                      </a:r>
                      <a:endParaRPr lang="en-US" sz="2000" dirty="0">
                        <a:latin typeface="Arial"/>
                        <a:cs typeface="Arial"/>
                      </a:endParaRPr>
                    </a:p>
                  </a:txBody>
                  <a:tcPr anchor="ctr"/>
                </a:tc>
                <a:tc>
                  <a:txBody>
                    <a:bodyPr/>
                    <a:lstStyle/>
                    <a:p>
                      <a:pPr algn="ctr"/>
                      <a:r>
                        <a:rPr lang="en-US" sz="2000" dirty="0" smtClean="0">
                          <a:latin typeface="Arial"/>
                          <a:cs typeface="Arial"/>
                        </a:rPr>
                        <a:t>Type</a:t>
                      </a:r>
                      <a:r>
                        <a:rPr lang="en-US" sz="2000" baseline="0" dirty="0" smtClean="0">
                          <a:latin typeface="Arial"/>
                          <a:cs typeface="Arial"/>
                        </a:rPr>
                        <a:t> II</a:t>
                      </a:r>
                      <a:endParaRPr lang="en-US" sz="2000" dirty="0">
                        <a:latin typeface="Arial"/>
                        <a:cs typeface="Arial"/>
                      </a:endParaRPr>
                    </a:p>
                  </a:txBody>
                  <a:tcPr anchor="ctr"/>
                </a:tc>
                <a:tc>
                  <a:txBody>
                    <a:bodyPr/>
                    <a:lstStyle/>
                    <a:p>
                      <a:pPr algn="ctr"/>
                      <a:r>
                        <a:rPr lang="en-US" sz="2000" dirty="0" smtClean="0">
                          <a:latin typeface="Arial"/>
                          <a:cs typeface="Arial"/>
                        </a:rPr>
                        <a:t>Type III</a:t>
                      </a:r>
                      <a:endParaRPr lang="en-US" sz="2000" dirty="0">
                        <a:latin typeface="Arial"/>
                        <a:cs typeface="Arial"/>
                      </a:endParaRPr>
                    </a:p>
                  </a:txBody>
                  <a:tcPr anchor="ctr"/>
                </a:tc>
              </a:tr>
              <a:tr h="2544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u="none" kern="1200" dirty="0" smtClean="0">
                          <a:solidFill>
                            <a:schemeClr val="dk1"/>
                          </a:solidFill>
                          <a:latin typeface="Arial"/>
                          <a:ea typeface="+mn-ea"/>
                          <a:cs typeface="Arial"/>
                        </a:rPr>
                        <a:t>An assessment that measures a certain group of students in the same manner with the same potential assessment items, is scored by a non-district entity, and is widely administered beyond Illinois</a:t>
                      </a:r>
                      <a:endParaRPr lang="en-US" sz="1800" b="0" dirty="0">
                        <a:latin typeface="Arial"/>
                        <a:cs typeface="Arial"/>
                      </a:endParaRP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latin typeface="Arial"/>
                          <a:ea typeface="Times New Roman"/>
                          <a:cs typeface="Arial"/>
                        </a:rPr>
                        <a:t>An assessment  developed</a:t>
                      </a:r>
                      <a:r>
                        <a:rPr lang="en-US" sz="1800" b="0" baseline="0" dirty="0" smtClean="0">
                          <a:latin typeface="Arial"/>
                          <a:ea typeface="Times New Roman"/>
                          <a:cs typeface="Arial"/>
                        </a:rPr>
                        <a:t> or </a:t>
                      </a:r>
                      <a:r>
                        <a:rPr lang="en-US" sz="1800" b="0" dirty="0" smtClean="0">
                          <a:latin typeface="Arial"/>
                          <a:ea typeface="Times New Roman"/>
                          <a:cs typeface="Arial"/>
                        </a:rPr>
                        <a:t>adopted and approved by the school district and used on a district-wide basis that is given by all teachers in a given grade or subject area</a:t>
                      </a:r>
                      <a:endParaRPr lang="en-US" sz="1800" b="0" dirty="0">
                        <a:latin typeface="Arial"/>
                        <a:cs typeface="Arial"/>
                      </a:endParaRPr>
                    </a:p>
                  </a:txBody>
                  <a:tcPr>
                    <a:solidFill>
                      <a:schemeClr val="accent1">
                        <a:lumMod val="20000"/>
                        <a:lumOff val="80000"/>
                      </a:schemeClr>
                    </a:solidFill>
                  </a:tcPr>
                </a:tc>
                <a:tc>
                  <a:txBody>
                    <a:bodyPr/>
                    <a:lstStyle/>
                    <a:p>
                      <a:r>
                        <a:rPr lang="en-US" sz="1800" b="0" dirty="0" smtClean="0">
                          <a:latin typeface="Arial"/>
                          <a:cs typeface="Arial"/>
                        </a:rPr>
                        <a:t>An </a:t>
                      </a:r>
                      <a:r>
                        <a:rPr kumimoji="0" lang="en-US" sz="1800" b="0" kern="1200" dirty="0" smtClean="0">
                          <a:solidFill>
                            <a:schemeClr val="dk1"/>
                          </a:solidFill>
                          <a:latin typeface="Arial"/>
                          <a:ea typeface="+mn-ea"/>
                          <a:cs typeface="Arial"/>
                        </a:rPr>
                        <a:t>assessment that is rigorous, aligned with the course’s curriculum, and that the evaluator and teacher determine measures student learning</a:t>
                      </a:r>
                      <a:endParaRPr lang="en-US" sz="1800" b="0" dirty="0">
                        <a:latin typeface="Arial"/>
                        <a:cs typeface="Arial"/>
                      </a:endParaRPr>
                    </a:p>
                  </a:txBody>
                  <a:tcPr>
                    <a:solidFill>
                      <a:schemeClr val="accent1">
                        <a:lumMod val="20000"/>
                        <a:lumOff val="80000"/>
                      </a:schemeClr>
                    </a:solidFill>
                  </a:tcPr>
                </a:tc>
              </a:tr>
              <a:tr h="1141925">
                <a:tc>
                  <a:txBody>
                    <a:bodyPr/>
                    <a:lstStyle/>
                    <a:p>
                      <a:r>
                        <a:rPr lang="en-US" sz="1400" b="0" i="1" dirty="0" smtClean="0">
                          <a:latin typeface="Arial"/>
                          <a:cs typeface="Arial"/>
                        </a:rPr>
                        <a:t>Examples: </a:t>
                      </a:r>
                      <a:r>
                        <a:rPr kumimoji="0" lang="en-US" sz="1400" b="0" i="1" kern="1200" dirty="0" smtClean="0">
                          <a:solidFill>
                            <a:schemeClr val="dk1"/>
                          </a:solidFill>
                          <a:latin typeface="Arial"/>
                          <a:ea typeface="+mn-ea"/>
                          <a:cs typeface="Arial"/>
                        </a:rPr>
                        <a:t>Northwest Evaluation Association (NWEA) MAP tests, Scantron Performance Series</a:t>
                      </a:r>
                      <a:endParaRPr lang="en-US" sz="1400" b="0" i="1" u="none" dirty="0">
                        <a:solidFill>
                          <a:srgbClr val="FF0000"/>
                        </a:solidFill>
                        <a:latin typeface="Arial"/>
                        <a:cs typeface="Arial"/>
                      </a:endParaRPr>
                    </a:p>
                  </a:txBody>
                  <a:tcPr>
                    <a:solidFill>
                      <a:schemeClr val="accent1">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1" dirty="0" smtClean="0">
                          <a:latin typeface="Arial"/>
                          <a:cs typeface="Arial"/>
                        </a:rPr>
                        <a:t>Examples: C</a:t>
                      </a:r>
                      <a:r>
                        <a:rPr lang="en-US" sz="1400" b="0" i="1" dirty="0" smtClean="0">
                          <a:latin typeface="Arial"/>
                          <a:ea typeface="Times New Roman"/>
                          <a:cs typeface="Arial"/>
                        </a:rPr>
                        <a:t>ollaboratively developed common assessments, curriculum tests, assessments designed by textbook publishers</a:t>
                      </a:r>
                      <a:endParaRPr lang="en-US" sz="1400" b="0" i="1" dirty="0">
                        <a:latin typeface="Arial"/>
                        <a:cs typeface="Arial"/>
                      </a:endParaRPr>
                    </a:p>
                  </a:txBody>
                  <a:tcPr>
                    <a:solidFill>
                      <a:schemeClr val="accent1">
                        <a:lumMod val="60000"/>
                        <a:lumOff val="40000"/>
                      </a:schemeClr>
                    </a:solidFill>
                  </a:tcPr>
                </a:tc>
                <a:tc>
                  <a:txBody>
                    <a:bodyPr/>
                    <a:lstStyle/>
                    <a:p>
                      <a:r>
                        <a:rPr lang="en-US" sz="1400" b="0" i="1" dirty="0" smtClean="0">
                          <a:latin typeface="Arial"/>
                          <a:cs typeface="Arial"/>
                        </a:rPr>
                        <a:t>Examples: </a:t>
                      </a:r>
                      <a:r>
                        <a:rPr kumimoji="0" lang="en-US" sz="1400" b="0" i="1" kern="1200" dirty="0" smtClean="0">
                          <a:solidFill>
                            <a:schemeClr val="dk1"/>
                          </a:solidFill>
                          <a:latin typeface="Arial"/>
                          <a:ea typeface="+mn-ea"/>
                          <a:cs typeface="Arial"/>
                        </a:rPr>
                        <a:t>teacher-created assessments, assessments of student performance</a:t>
                      </a:r>
                      <a:endParaRPr lang="en-US" sz="1400" b="0" i="1" dirty="0">
                        <a:latin typeface="Arial"/>
                        <a:cs typeface="Arial"/>
                      </a:endParaRPr>
                    </a:p>
                  </a:txBody>
                  <a:tcPr>
                    <a:solidFill>
                      <a:schemeClr val="accent1">
                        <a:lumMod val="60000"/>
                        <a:lumOff val="40000"/>
                      </a:schemeClr>
                    </a:solidFill>
                  </a:tcPr>
                </a:tc>
              </a:tr>
            </a:tbl>
          </a:graphicData>
        </a:graphic>
      </p:graphicFrame>
      <p:sp>
        <p:nvSpPr>
          <p:cNvPr id="4" name="Slide Number Placeholder 3"/>
          <p:cNvSpPr>
            <a:spLocks noGrp="1"/>
          </p:cNvSpPr>
          <p:nvPr>
            <p:ph type="sldNum" sz="quarter" idx="12"/>
          </p:nvPr>
        </p:nvSpPr>
        <p:spPr/>
        <p:txBody>
          <a:bodyPr/>
          <a:lstStyle/>
          <a:p>
            <a:fld id="{962CA2FB-8E0A-450E-816E-043F70FE6663}" type="slidenum">
              <a:rPr lang="en-US" smtClean="0">
                <a:solidFill>
                  <a:srgbClr val="CACFD3">
                    <a:lumMod val="50000"/>
                  </a:srgbClr>
                </a:solidFill>
              </a:rPr>
              <a:pPr/>
              <a:t>8</a:t>
            </a:fld>
            <a:endParaRPr lang="en-US" dirty="0">
              <a:solidFill>
                <a:srgbClr val="CACFD3">
                  <a:lumMod val="50000"/>
                </a:srgbClr>
              </a:solidFill>
            </a:endParaRPr>
          </a:p>
        </p:txBody>
      </p:sp>
      <p:sp>
        <p:nvSpPr>
          <p:cNvPr id="9" name="Footer Placeholder 8"/>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Tree>
    <p:custDataLst>
      <p:tags r:id="rId1"/>
    </p:custDataLst>
    <p:extLst>
      <p:ext uri="{BB962C8B-B14F-4D97-AF65-F5344CB8AC3E}">
        <p14:creationId xmlns:p14="http://schemas.microsoft.com/office/powerpoint/2010/main" val="130912717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You Are Not Proficient and Above?</a:t>
            </a:r>
            <a:endParaRPr lang="en-US" dirty="0"/>
          </a:p>
        </p:txBody>
      </p:sp>
      <p:sp>
        <p:nvSpPr>
          <p:cNvPr id="3" name="Content Placeholder 2"/>
          <p:cNvSpPr>
            <a:spLocks noGrp="1"/>
          </p:cNvSpPr>
          <p:nvPr>
            <p:ph idx="1"/>
          </p:nvPr>
        </p:nvSpPr>
        <p:spPr/>
        <p:txBody>
          <a:bodyPr/>
          <a:lstStyle/>
          <a:p>
            <a:r>
              <a:rPr lang="en-US" dirty="0" smtClean="0"/>
              <a:t>Within </a:t>
            </a:r>
            <a:r>
              <a:rPr lang="en-US" dirty="0"/>
              <a:t>30 school days after assigning a </a:t>
            </a:r>
            <a:r>
              <a:rPr lang="en-US" dirty="0" smtClean="0"/>
              <a:t>tenured </a:t>
            </a:r>
            <a:r>
              <a:rPr lang="en-US" dirty="0"/>
              <a:t>teacher a “Needs Improvement” rating, a school </a:t>
            </a:r>
            <a:r>
              <a:rPr lang="en-US" dirty="0" smtClean="0"/>
              <a:t>district must </a:t>
            </a:r>
            <a:r>
              <a:rPr lang="en-US" dirty="0"/>
              <a:t>develop </a:t>
            </a:r>
            <a:r>
              <a:rPr lang="en-US" dirty="0" smtClean="0"/>
              <a:t>a “</a:t>
            </a:r>
            <a:r>
              <a:rPr lang="en-US" dirty="0"/>
              <a:t>professional development plan</a:t>
            </a:r>
            <a:r>
              <a:rPr lang="en-US" dirty="0" smtClean="0"/>
              <a:t>” that includes </a:t>
            </a:r>
            <a:r>
              <a:rPr lang="en-US" dirty="0"/>
              <a:t>any supports the district will provide to address the areas that need improvement. </a:t>
            </a:r>
            <a:r>
              <a:rPr lang="en-US" dirty="0" smtClean="0"/>
              <a:t> </a:t>
            </a:r>
            <a:endParaRPr lang="en-US" dirty="0"/>
          </a:p>
          <a:p>
            <a:r>
              <a:rPr lang="en-US" dirty="0"/>
              <a:t>W</a:t>
            </a:r>
            <a:r>
              <a:rPr lang="en-US" dirty="0" smtClean="0"/>
              <a:t>ithin </a:t>
            </a:r>
            <a:r>
              <a:rPr lang="en-US" dirty="0"/>
              <a:t>30 school days after assigning a </a:t>
            </a:r>
            <a:r>
              <a:rPr lang="en-US" dirty="0" smtClean="0"/>
              <a:t>tenured </a:t>
            </a:r>
            <a:r>
              <a:rPr lang="en-US" dirty="0"/>
              <a:t>teacher an “Unsatisfactory” rating, a school district is required to develop and </a:t>
            </a:r>
            <a:r>
              <a:rPr lang="en-US" dirty="0" smtClean="0"/>
              <a:t>commence </a:t>
            </a:r>
            <a:r>
              <a:rPr lang="en-US" dirty="0"/>
              <a:t>a 90 school day remediation plan </a:t>
            </a:r>
          </a:p>
        </p:txBody>
      </p:sp>
      <p:sp>
        <p:nvSpPr>
          <p:cNvPr id="4" name="Footer Placeholder 3"/>
          <p:cNvSpPr>
            <a:spLocks noGrp="1"/>
          </p:cNvSpPr>
          <p:nvPr>
            <p:ph type="ftr" sz="quarter" idx="11"/>
          </p:nvPr>
        </p:nvSpPr>
        <p:spPr/>
        <p:txBody>
          <a:bodyPr/>
          <a:lstStyle/>
          <a:p>
            <a:r>
              <a:rPr lang="en-US" smtClean="0">
                <a:solidFill>
                  <a:srgbClr val="324966"/>
                </a:solidFill>
              </a:rPr>
              <a:t>updated 12/30/11</a:t>
            </a:r>
            <a:endParaRPr lang="en-US" dirty="0">
              <a:solidFill>
                <a:srgbClr val="324966"/>
              </a:solidFill>
            </a:endParaRPr>
          </a:p>
        </p:txBody>
      </p:sp>
      <p:sp>
        <p:nvSpPr>
          <p:cNvPr id="5" name="Slide Number Placeholder 4"/>
          <p:cNvSpPr>
            <a:spLocks noGrp="1"/>
          </p:cNvSpPr>
          <p:nvPr>
            <p:ph type="sldNum" sz="quarter" idx="12"/>
          </p:nvPr>
        </p:nvSpPr>
        <p:spPr/>
        <p:txBody>
          <a:bodyPr/>
          <a:lstStyle/>
          <a:p>
            <a:fld id="{962CA2FB-8E0A-450E-816E-043F70FE6663}" type="slidenum">
              <a:rPr lang="en-US" smtClean="0">
                <a:solidFill>
                  <a:srgbClr val="CACFD3">
                    <a:lumMod val="50000"/>
                  </a:srgbClr>
                </a:solidFill>
              </a:rPr>
              <a:pPr/>
              <a:t>9</a:t>
            </a:fld>
            <a:endParaRPr lang="en-US" dirty="0">
              <a:solidFill>
                <a:srgbClr val="CACFD3">
                  <a:lumMod val="50000"/>
                </a:srgbClr>
              </a:solidFill>
            </a:endParaRPr>
          </a:p>
        </p:txBody>
      </p:sp>
    </p:spTree>
    <p:extLst>
      <p:ext uri="{BB962C8B-B14F-4D97-AF65-F5344CB8AC3E}">
        <p14:creationId xmlns:p14="http://schemas.microsoft.com/office/powerpoint/2010/main" val="167707886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PI_HIGHLIGHT_COLOR" val="-256"/>
  <p:tag name="KPI_CFG_REPOLL" val="false"/>
  <p:tag name="KPI_CFG_RPCLEARS" val="false"/>
  <p:tag name="KPI_CFG_FB_TYPE" val="Participant Counter"/>
  <p:tag name="KPI_CFG_FB_MONITOR" val="Slide Show Monitor"/>
  <p:tag name="KPI_CFG_FB_POSITION" val="Bottom Right"/>
  <p:tag name="KPI_CFG_INS_CLK" val="false"/>
  <p:tag name="KPI_CFG_UNITS" val="1"/>
  <p:tag name="KPI_CFG_SPEED" val="false"/>
  <p:tag name="KPI_SLIDE_COUNT" val="31"/>
  <p:tag name="KPI_VERSION" val="2.0.10292.1"/>
  <p:tag name="KPI_STORAGE" val="&lt;keypoint&quot;&quot;&lt;chart&quot;&quot;&lt;styles&quot;&quot;&gt;&gt;&lt;roster&quot;&quot;&lt;people&quot;&quot;&gt;&gt;&lt;teams&quot;&quot;&gt;&lt;transceivers&quot;&quot;&lt;t(@id:1@tt:Reply@n:Transceiver 1)&quot;&quot;&lt;f(@id:p)&quot;[Auto]&quot;&gt;&lt;f(@id:c)&quot;3&quot;&gt;&lt;f(@id:o)&quot;0&quot;&gt;&gt;&gt;&gt;"/>
</p:tagLst>
</file>

<file path=ppt/tags/tag2.xml><?xml version="1.0" encoding="utf-8"?>
<p:tagLst xmlns:a="http://schemas.openxmlformats.org/drawingml/2006/main" xmlns:r="http://schemas.openxmlformats.org/officeDocument/2006/relationships" xmlns:p="http://schemas.openxmlformats.org/presentationml/2006/main">
  <p:tag name="KPI_HAS_CHART" val="false"/>
</p:tagLst>
</file>

<file path=ppt/tags/tag3.xml><?xml version="1.0" encoding="utf-8"?>
<p:tagLst xmlns:a="http://schemas.openxmlformats.org/drawingml/2006/main" xmlns:r="http://schemas.openxmlformats.org/officeDocument/2006/relationships" xmlns:p="http://schemas.openxmlformats.org/presentationml/2006/main">
  <p:tag name="KPI_HAS_CHART" val="false"/>
</p:tagLst>
</file>

<file path=ppt/tags/tag4.xml><?xml version="1.0" encoding="utf-8"?>
<p:tagLst xmlns:a="http://schemas.openxmlformats.org/drawingml/2006/main" xmlns:r="http://schemas.openxmlformats.org/officeDocument/2006/relationships" xmlns:p="http://schemas.openxmlformats.org/presentationml/2006/main">
  <p:tag name="KPI_HAS_CHART" val="false"/>
</p:tagLst>
</file>

<file path=ppt/tags/tag5.xml><?xml version="1.0" encoding="utf-8"?>
<p:tagLst xmlns:a="http://schemas.openxmlformats.org/drawingml/2006/main" xmlns:r="http://schemas.openxmlformats.org/officeDocument/2006/relationships" xmlns:p="http://schemas.openxmlformats.org/presentationml/2006/main">
  <p:tag name="KPI_HAS_CHART" val="false"/>
</p:tagLst>
</file>

<file path=ppt/theme/theme1.xml><?xml version="1.0" encoding="utf-8"?>
<a:theme xmlns:a="http://schemas.openxmlformats.org/drawingml/2006/main" name="ISB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ISB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ISB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ISB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ISB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6047</TotalTime>
  <Words>1582</Words>
  <Application>Microsoft Office PowerPoint</Application>
  <PresentationFormat>On-screen Show (4:3)</PresentationFormat>
  <Paragraphs>140</Paragraphs>
  <Slides>15</Slides>
  <Notes>4</Notes>
  <HiddenSlides>0</HiddenSlides>
  <MMClips>0</MMClips>
  <ScaleCrop>false</ScaleCrop>
  <HeadingPairs>
    <vt:vector size="4" baseType="variant">
      <vt:variant>
        <vt:lpstr>Theme</vt:lpstr>
      </vt:variant>
      <vt:variant>
        <vt:i4>5</vt:i4>
      </vt:variant>
      <vt:variant>
        <vt:lpstr>Slide Titles</vt:lpstr>
      </vt:variant>
      <vt:variant>
        <vt:i4>15</vt:i4>
      </vt:variant>
    </vt:vector>
  </HeadingPairs>
  <TitlesOfParts>
    <vt:vector size="20" baseType="lpstr">
      <vt:lpstr>ISBE</vt:lpstr>
      <vt:lpstr>1_ISBE</vt:lpstr>
      <vt:lpstr>3_ISBE</vt:lpstr>
      <vt:lpstr>4_ISBE</vt:lpstr>
      <vt:lpstr>6_ISBE</vt:lpstr>
      <vt:lpstr>Illinois Performance Evaluation Reform Act (PERA) and Senate Bill 7</vt:lpstr>
      <vt:lpstr>Who is Covered by PERA?</vt:lpstr>
      <vt:lpstr>Framework Requirements</vt:lpstr>
      <vt:lpstr>Why Commit to the Danielson Framework?</vt:lpstr>
      <vt:lpstr>Teacher Observations/Professional Development</vt:lpstr>
      <vt:lpstr> Defining Student Growth Performance Levels</vt:lpstr>
      <vt:lpstr>Teacher Evaluation Performance Levels</vt:lpstr>
      <vt:lpstr>Assessments shall be defined according to three distinct types:</vt:lpstr>
      <vt:lpstr>What Happens if You Are Not Proficient and Above?</vt:lpstr>
      <vt:lpstr>Special Education and ELL Students</vt:lpstr>
      <vt:lpstr>What is Senate Bill 7?</vt:lpstr>
      <vt:lpstr>Illinois Senate Bill 7:  Section D- Tenure Acquisition</vt:lpstr>
      <vt:lpstr>Tenure Acquisition </vt:lpstr>
      <vt:lpstr>How are Employees Grouped in SB 7?</vt:lpstr>
      <vt:lpstr>Dates to know…</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Illinois Performance Evaluation Advisory Council Update PowerPoint Presentation</dc:title>
  <dc:creator>Sarah K. Silverman</dc:creator>
  <cp:keywords>PEAC Presentation, July 2013, evaluations, teacher, principal</cp:keywords>
  <cp:lastModifiedBy>Martini, Kim</cp:lastModifiedBy>
  <cp:revision>502</cp:revision>
  <cp:lastPrinted>2011-10-07T20:57:50Z</cp:lastPrinted>
  <dcterms:created xsi:type="dcterms:W3CDTF">2011-11-17T10:24:07Z</dcterms:created>
  <dcterms:modified xsi:type="dcterms:W3CDTF">2014-04-08T23:33:01Z</dcterms:modified>
</cp:coreProperties>
</file>